
<file path=[Content_Types].xml><?xml version="1.0" encoding="utf-8"?>
<Types xmlns="http://schemas.openxmlformats.org/package/2006/content-types">
  <Default Extension="mp3" ContentType="audio/mpeg"/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notesMasterIdLst>
    <p:notesMasterId r:id="rId6"/>
  </p:notesMasterIdLst>
  <p:handoutMasterIdLst>
    <p:handoutMasterId r:id="rId7"/>
  </p:handoutMasterIdLst>
  <p:sldIdLst>
    <p:sldId id="257" r:id="rId2"/>
    <p:sldId id="258" r:id="rId3"/>
    <p:sldId id="259" r:id="rId4"/>
    <p:sldId id="260" r:id="rId5"/>
  </p:sldIdLst>
  <p:sldSz cx="26171525" cy="9683750"/>
  <p:notesSz cx="6858000" cy="9144000"/>
  <p:defaultTextStyle>
    <a:defPPr>
      <a:defRPr lang="id-ID"/>
    </a:defPPr>
    <a:lvl1pPr marL="0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1pPr>
    <a:lvl2pPr marL="896341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2pPr>
    <a:lvl3pPr marL="1792681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3pPr>
    <a:lvl4pPr marL="2689022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4pPr>
    <a:lvl5pPr marL="3585362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5pPr>
    <a:lvl6pPr marL="4481703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6pPr>
    <a:lvl7pPr marL="5378044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7pPr>
    <a:lvl8pPr marL="6274384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8pPr>
    <a:lvl9pPr marL="7170725" algn="l" defTabSz="1792681" rtl="0" eaLnBrk="1" latinLnBrk="0" hangingPunct="1">
      <a:defRPr sz="3529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3050" userDrawn="1">
          <p15:clr>
            <a:srgbClr val="A4A3A4"/>
          </p15:clr>
        </p15:guide>
        <p15:guide id="2" pos="824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272525"/>
    <a:srgbClr val="E6AF12"/>
    <a:srgbClr val="262626"/>
    <a:srgbClr val="04525C"/>
    <a:srgbClr val="E2AC00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3471" autoAdjust="0"/>
    <p:restoredTop sz="91023" autoAdjust="0"/>
  </p:normalViewPr>
  <p:slideViewPr>
    <p:cSldViewPr snapToGrid="0" showGuides="1">
      <p:cViewPr>
        <p:scale>
          <a:sx n="25" d="100"/>
          <a:sy n="25" d="100"/>
        </p:scale>
        <p:origin x="834" y="762"/>
      </p:cViewPr>
      <p:guideLst>
        <p:guide orient="horz" pos="3050"/>
        <p:guide pos="8243"/>
      </p:guideLst>
    </p:cSldViewPr>
  </p:slideViewPr>
  <p:notesTextViewPr>
    <p:cViewPr>
      <p:scale>
        <a:sx n="1" d="1"/>
        <a:sy n="1" d="1"/>
      </p:scale>
      <p:origin x="0" y="-42"/>
    </p:cViewPr>
  </p:notesTextViewPr>
  <p:notesViewPr>
    <p:cSldViewPr snapToGrid="0" showGuides="1">
      <p:cViewPr varScale="1">
        <p:scale>
          <a:sx n="57" d="100"/>
          <a:sy n="57" d="100"/>
        </p:scale>
        <p:origin x="2040" y="42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presProps" Target="presProps.xml"/><Relationship Id="rId3" Type="http://schemas.openxmlformats.org/officeDocument/2006/relationships/slide" Target="slides/slide2.xml"/><Relationship Id="rId7" Type="http://schemas.openxmlformats.org/officeDocument/2006/relationships/handoutMaster" Target="handoutMasters/handoutMaster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notesMaster" Target="notesMasters/notesMaster1.xml"/><Relationship Id="rId11" Type="http://schemas.openxmlformats.org/officeDocument/2006/relationships/tableStyles" Target="tableStyles.xml"/><Relationship Id="rId5" Type="http://schemas.openxmlformats.org/officeDocument/2006/relationships/slide" Target="slides/slide4.xml"/><Relationship Id="rId10" Type="http://schemas.openxmlformats.org/officeDocument/2006/relationships/theme" Target="theme/theme1.xml"/><Relationship Id="rId4" Type="http://schemas.openxmlformats.org/officeDocument/2006/relationships/slide" Target="slides/slide3.xml"/><Relationship Id="rId9" Type="http://schemas.openxmlformats.org/officeDocument/2006/relationships/viewProps" Target="viewProps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CFFB16B3-053E-453E-AE90-6817C8E34E1A}" type="datetimeFigureOut">
              <a:rPr lang="id-ID" smtClean="0"/>
              <a:t>20/05/2018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E536659-CEB5-43BF-86DB-DB34E2270C9D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380507194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64A33D4-5943-488E-8C4A-192FCF6D3738}" type="datetimeFigureOut">
              <a:rPr lang="id-ID" smtClean="0"/>
              <a:t>20/05/2018</a:t>
            </a:fld>
            <a:endParaRPr lang="id-ID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-739775" y="1143000"/>
            <a:ext cx="833755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id-ID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19940499-3575-4F93-B35B-1FD6729C388B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80655937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picture, please see the </a:t>
            </a:r>
            <a:r>
              <a:rPr lang="en-US" b="1" dirty="0" smtClean="0"/>
              <a:t>"How to change </a:t>
            </a:r>
            <a:r>
              <a:rPr lang="id-ID" b="1" dirty="0" smtClean="0"/>
              <a:t>background</a:t>
            </a:r>
            <a:r>
              <a:rPr lang="en-US" b="1" dirty="0" smtClean="0"/>
              <a:t>" </a:t>
            </a:r>
            <a:r>
              <a:rPr lang="en-US" dirty="0" smtClean="0"/>
              <a:t>on Graphics Friday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smtClean="0"/>
          </a:p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0499-3575-4F93-B35B-1FD6729C388B}" type="slidenum">
              <a:rPr lang="id-ID" smtClean="0"/>
              <a:t>1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30478473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picture, please see the </a:t>
            </a:r>
            <a:r>
              <a:rPr lang="en-US" b="1" dirty="0" smtClean="0"/>
              <a:t>"How to change </a:t>
            </a:r>
            <a:r>
              <a:rPr lang="id-ID" b="1" dirty="0" smtClean="0"/>
              <a:t>background</a:t>
            </a:r>
            <a:r>
              <a:rPr lang="en-US" b="1" dirty="0" smtClean="0"/>
              <a:t>" </a:t>
            </a:r>
            <a:r>
              <a:rPr lang="en-US" dirty="0" smtClean="0"/>
              <a:t>on Graphics Friday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0499-3575-4F93-B35B-1FD6729C388B}" type="slidenum">
              <a:rPr lang="id-ID" smtClean="0"/>
              <a:t>2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042423126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picture, please see the </a:t>
            </a:r>
            <a:r>
              <a:rPr lang="en-US" b="1" dirty="0" smtClean="0"/>
              <a:t>"How to change </a:t>
            </a:r>
            <a:r>
              <a:rPr lang="id-ID" b="1" dirty="0" smtClean="0"/>
              <a:t>background</a:t>
            </a:r>
            <a:r>
              <a:rPr lang="en-US" b="1" dirty="0" smtClean="0"/>
              <a:t>" </a:t>
            </a:r>
            <a:r>
              <a:rPr lang="en-US" dirty="0" smtClean="0"/>
              <a:t>on Graphics Friday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0499-3575-4F93-B35B-1FD6729C388B}" type="slidenum">
              <a:rPr lang="id-ID" smtClean="0"/>
              <a:t>3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2548603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dirty="0" smtClean="0"/>
              <a:t>To change the picture, please see the </a:t>
            </a:r>
            <a:r>
              <a:rPr lang="en-US" b="1" dirty="0" smtClean="0"/>
              <a:t>"How to change </a:t>
            </a:r>
            <a:r>
              <a:rPr lang="id-ID" b="1" dirty="0" smtClean="0"/>
              <a:t>background</a:t>
            </a:r>
            <a:r>
              <a:rPr lang="en-US" b="1" dirty="0" smtClean="0"/>
              <a:t>" </a:t>
            </a:r>
            <a:r>
              <a:rPr lang="en-US" dirty="0" smtClean="0"/>
              <a:t>on Graphics Friday </a:t>
            </a:r>
            <a:r>
              <a:rPr lang="en-US" dirty="0" err="1" smtClean="0"/>
              <a:t>ebook</a:t>
            </a:r>
            <a:r>
              <a:rPr lang="en-US" dirty="0" smtClean="0"/>
              <a:t> guide </a:t>
            </a:r>
            <a:endParaRPr lang="id-ID" dirty="0" smtClean="0"/>
          </a:p>
          <a:p>
            <a:endParaRPr lang="id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19940499-3575-4F93-B35B-1FD6729C388B}" type="slidenum">
              <a:rPr lang="id-ID" smtClean="0"/>
              <a:t>4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18638435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6377136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20/05/2018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2790316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18728998" y="515570"/>
            <a:ext cx="5643235" cy="8206531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1799292" y="515570"/>
            <a:ext cx="16602561" cy="8206531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20/05/2018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472962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20/05/2018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5329943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85661" y="2414214"/>
            <a:ext cx="22572940" cy="4028170"/>
          </a:xfrm>
        </p:spPr>
        <p:txBody>
          <a:bodyPr anchor="b"/>
          <a:lstStyle>
            <a:lvl1pPr>
              <a:defRPr sz="8472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85661" y="6480492"/>
            <a:ext cx="22572940" cy="2118320"/>
          </a:xfrm>
        </p:spPr>
        <p:txBody>
          <a:bodyPr/>
          <a:lstStyle>
            <a:lvl1pPr marL="0" indent="0">
              <a:buNone/>
              <a:defRPr sz="3389">
                <a:solidFill>
                  <a:schemeClr val="tx1">
                    <a:tint val="75000"/>
                  </a:schemeClr>
                </a:solidFill>
              </a:defRPr>
            </a:lvl1pPr>
            <a:lvl2pPr marL="645566" indent="0">
              <a:buNone/>
              <a:defRPr sz="2824">
                <a:solidFill>
                  <a:schemeClr val="tx1">
                    <a:tint val="75000"/>
                  </a:schemeClr>
                </a:solidFill>
              </a:defRPr>
            </a:lvl2pPr>
            <a:lvl3pPr marL="1291133" indent="0">
              <a:buNone/>
              <a:defRPr sz="2542">
                <a:solidFill>
                  <a:schemeClr val="tx1">
                    <a:tint val="75000"/>
                  </a:schemeClr>
                </a:solidFill>
              </a:defRPr>
            </a:lvl3pPr>
            <a:lvl4pPr marL="1936699" indent="0">
              <a:buNone/>
              <a:defRPr sz="2259">
                <a:solidFill>
                  <a:schemeClr val="tx1">
                    <a:tint val="75000"/>
                  </a:schemeClr>
                </a:solidFill>
              </a:defRPr>
            </a:lvl4pPr>
            <a:lvl5pPr marL="2582266" indent="0">
              <a:buNone/>
              <a:defRPr sz="2259">
                <a:solidFill>
                  <a:schemeClr val="tx1">
                    <a:tint val="75000"/>
                  </a:schemeClr>
                </a:solidFill>
              </a:defRPr>
            </a:lvl5pPr>
            <a:lvl6pPr marL="3227832" indent="0">
              <a:buNone/>
              <a:defRPr sz="2259">
                <a:solidFill>
                  <a:schemeClr val="tx1">
                    <a:tint val="75000"/>
                  </a:schemeClr>
                </a:solidFill>
              </a:defRPr>
            </a:lvl6pPr>
            <a:lvl7pPr marL="3873398" indent="0">
              <a:buNone/>
              <a:defRPr sz="2259">
                <a:solidFill>
                  <a:schemeClr val="tx1">
                    <a:tint val="75000"/>
                  </a:schemeClr>
                </a:solidFill>
              </a:defRPr>
            </a:lvl7pPr>
            <a:lvl8pPr marL="4518965" indent="0">
              <a:buNone/>
              <a:defRPr sz="2259">
                <a:solidFill>
                  <a:schemeClr val="tx1">
                    <a:tint val="75000"/>
                  </a:schemeClr>
                </a:solidFill>
              </a:defRPr>
            </a:lvl8pPr>
            <a:lvl9pPr marL="5164531" indent="0">
              <a:buNone/>
              <a:defRPr sz="2259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20/05/2018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60706817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799292" y="2577850"/>
            <a:ext cx="11122898" cy="6144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3249335" y="2577850"/>
            <a:ext cx="11122898" cy="6144250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20/05/2018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27950410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2701" y="515571"/>
            <a:ext cx="22572940" cy="1871744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802702" y="2373865"/>
            <a:ext cx="11071781" cy="1163394"/>
          </a:xfrm>
        </p:spPr>
        <p:txBody>
          <a:bodyPr anchor="b"/>
          <a:lstStyle>
            <a:lvl1pPr marL="0" indent="0">
              <a:buNone/>
              <a:defRPr sz="3389" b="1"/>
            </a:lvl1pPr>
            <a:lvl2pPr marL="645566" indent="0">
              <a:buNone/>
              <a:defRPr sz="2824" b="1"/>
            </a:lvl2pPr>
            <a:lvl3pPr marL="1291133" indent="0">
              <a:buNone/>
              <a:defRPr sz="2542" b="1"/>
            </a:lvl3pPr>
            <a:lvl4pPr marL="1936699" indent="0">
              <a:buNone/>
              <a:defRPr sz="2259" b="1"/>
            </a:lvl4pPr>
            <a:lvl5pPr marL="2582266" indent="0">
              <a:buNone/>
              <a:defRPr sz="2259" b="1"/>
            </a:lvl5pPr>
            <a:lvl6pPr marL="3227832" indent="0">
              <a:buNone/>
              <a:defRPr sz="2259" b="1"/>
            </a:lvl6pPr>
            <a:lvl7pPr marL="3873398" indent="0">
              <a:buNone/>
              <a:defRPr sz="2259" b="1"/>
            </a:lvl7pPr>
            <a:lvl8pPr marL="4518965" indent="0">
              <a:buNone/>
              <a:defRPr sz="2259" b="1"/>
            </a:lvl8pPr>
            <a:lvl9pPr marL="5164531" indent="0">
              <a:buNone/>
              <a:defRPr sz="225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802702" y="3537259"/>
            <a:ext cx="11071781" cy="520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3249335" y="2373865"/>
            <a:ext cx="11126307" cy="1163394"/>
          </a:xfrm>
        </p:spPr>
        <p:txBody>
          <a:bodyPr anchor="b"/>
          <a:lstStyle>
            <a:lvl1pPr marL="0" indent="0">
              <a:buNone/>
              <a:defRPr sz="3389" b="1"/>
            </a:lvl1pPr>
            <a:lvl2pPr marL="645566" indent="0">
              <a:buNone/>
              <a:defRPr sz="2824" b="1"/>
            </a:lvl2pPr>
            <a:lvl3pPr marL="1291133" indent="0">
              <a:buNone/>
              <a:defRPr sz="2542" b="1"/>
            </a:lvl3pPr>
            <a:lvl4pPr marL="1936699" indent="0">
              <a:buNone/>
              <a:defRPr sz="2259" b="1"/>
            </a:lvl4pPr>
            <a:lvl5pPr marL="2582266" indent="0">
              <a:buNone/>
              <a:defRPr sz="2259" b="1"/>
            </a:lvl5pPr>
            <a:lvl6pPr marL="3227832" indent="0">
              <a:buNone/>
              <a:defRPr sz="2259" b="1"/>
            </a:lvl6pPr>
            <a:lvl7pPr marL="3873398" indent="0">
              <a:buNone/>
              <a:defRPr sz="2259" b="1"/>
            </a:lvl7pPr>
            <a:lvl8pPr marL="4518965" indent="0">
              <a:buNone/>
              <a:defRPr sz="2259" b="1"/>
            </a:lvl8pPr>
            <a:lvl9pPr marL="5164531" indent="0">
              <a:buNone/>
              <a:defRPr sz="2259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3249335" y="3537259"/>
            <a:ext cx="11126307" cy="5202775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20/05/2018</a:t>
            </a:fld>
            <a:endParaRPr lang="id-ID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3113677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20/05/2018</a:t>
            </a:fld>
            <a:endParaRPr lang="id-ID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095493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20/05/2018</a:t>
            </a:fld>
            <a:endParaRPr lang="id-ID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50691254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2702" y="645583"/>
            <a:ext cx="8440997" cy="2259542"/>
          </a:xfrm>
        </p:spPr>
        <p:txBody>
          <a:bodyPr anchor="b"/>
          <a:lstStyle>
            <a:lvl1pPr>
              <a:defRPr sz="451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1126307" y="1394281"/>
            <a:ext cx="13249335" cy="6881739"/>
          </a:xfrm>
        </p:spPr>
        <p:txBody>
          <a:bodyPr/>
          <a:lstStyle>
            <a:lvl1pPr>
              <a:defRPr sz="4518"/>
            </a:lvl1pPr>
            <a:lvl2pPr>
              <a:defRPr sz="3954"/>
            </a:lvl2pPr>
            <a:lvl3pPr>
              <a:defRPr sz="3389"/>
            </a:lvl3pPr>
            <a:lvl4pPr>
              <a:defRPr sz="2824"/>
            </a:lvl4pPr>
            <a:lvl5pPr>
              <a:defRPr sz="2824"/>
            </a:lvl5pPr>
            <a:lvl6pPr>
              <a:defRPr sz="2824"/>
            </a:lvl6pPr>
            <a:lvl7pPr>
              <a:defRPr sz="2824"/>
            </a:lvl7pPr>
            <a:lvl8pPr>
              <a:defRPr sz="2824"/>
            </a:lvl8pPr>
            <a:lvl9pPr>
              <a:defRPr sz="2824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2702" y="2905125"/>
            <a:ext cx="8440997" cy="5382103"/>
          </a:xfrm>
        </p:spPr>
        <p:txBody>
          <a:bodyPr/>
          <a:lstStyle>
            <a:lvl1pPr marL="0" indent="0">
              <a:buNone/>
              <a:defRPr sz="2259"/>
            </a:lvl1pPr>
            <a:lvl2pPr marL="645566" indent="0">
              <a:buNone/>
              <a:defRPr sz="1977"/>
            </a:lvl2pPr>
            <a:lvl3pPr marL="1291133" indent="0">
              <a:buNone/>
              <a:defRPr sz="1694"/>
            </a:lvl3pPr>
            <a:lvl4pPr marL="1936699" indent="0">
              <a:buNone/>
              <a:defRPr sz="1412"/>
            </a:lvl4pPr>
            <a:lvl5pPr marL="2582266" indent="0">
              <a:buNone/>
              <a:defRPr sz="1412"/>
            </a:lvl5pPr>
            <a:lvl6pPr marL="3227832" indent="0">
              <a:buNone/>
              <a:defRPr sz="1412"/>
            </a:lvl6pPr>
            <a:lvl7pPr marL="3873398" indent="0">
              <a:buNone/>
              <a:defRPr sz="1412"/>
            </a:lvl7pPr>
            <a:lvl8pPr marL="4518965" indent="0">
              <a:buNone/>
              <a:defRPr sz="1412"/>
            </a:lvl8pPr>
            <a:lvl9pPr marL="5164531" indent="0">
              <a:buNone/>
              <a:defRPr sz="141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20/05/2018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487695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802702" y="645583"/>
            <a:ext cx="8440997" cy="2259542"/>
          </a:xfrm>
        </p:spPr>
        <p:txBody>
          <a:bodyPr anchor="b"/>
          <a:lstStyle>
            <a:lvl1pPr>
              <a:defRPr sz="4518"/>
            </a:lvl1pPr>
          </a:lstStyle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1126307" y="1394281"/>
            <a:ext cx="13249335" cy="6881739"/>
          </a:xfrm>
        </p:spPr>
        <p:txBody>
          <a:bodyPr anchor="t"/>
          <a:lstStyle>
            <a:lvl1pPr marL="0" indent="0">
              <a:buNone/>
              <a:defRPr sz="4518"/>
            </a:lvl1pPr>
            <a:lvl2pPr marL="645566" indent="0">
              <a:buNone/>
              <a:defRPr sz="3954"/>
            </a:lvl2pPr>
            <a:lvl3pPr marL="1291133" indent="0">
              <a:buNone/>
              <a:defRPr sz="3389"/>
            </a:lvl3pPr>
            <a:lvl4pPr marL="1936699" indent="0">
              <a:buNone/>
              <a:defRPr sz="2824"/>
            </a:lvl4pPr>
            <a:lvl5pPr marL="2582266" indent="0">
              <a:buNone/>
              <a:defRPr sz="2824"/>
            </a:lvl5pPr>
            <a:lvl6pPr marL="3227832" indent="0">
              <a:buNone/>
              <a:defRPr sz="2824"/>
            </a:lvl6pPr>
            <a:lvl7pPr marL="3873398" indent="0">
              <a:buNone/>
              <a:defRPr sz="2824"/>
            </a:lvl7pPr>
            <a:lvl8pPr marL="4518965" indent="0">
              <a:buNone/>
              <a:defRPr sz="2824"/>
            </a:lvl8pPr>
            <a:lvl9pPr marL="5164531" indent="0">
              <a:buNone/>
              <a:defRPr sz="2824"/>
            </a:lvl9pPr>
          </a:lstStyle>
          <a:p>
            <a:r>
              <a:rPr lang="en-US" smtClean="0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802702" y="2905125"/>
            <a:ext cx="8440997" cy="5382103"/>
          </a:xfrm>
        </p:spPr>
        <p:txBody>
          <a:bodyPr/>
          <a:lstStyle>
            <a:lvl1pPr marL="0" indent="0">
              <a:buNone/>
              <a:defRPr sz="2259"/>
            </a:lvl1pPr>
            <a:lvl2pPr marL="645566" indent="0">
              <a:buNone/>
              <a:defRPr sz="1977"/>
            </a:lvl2pPr>
            <a:lvl3pPr marL="1291133" indent="0">
              <a:buNone/>
              <a:defRPr sz="1694"/>
            </a:lvl3pPr>
            <a:lvl4pPr marL="1936699" indent="0">
              <a:buNone/>
              <a:defRPr sz="1412"/>
            </a:lvl4pPr>
            <a:lvl5pPr marL="2582266" indent="0">
              <a:buNone/>
              <a:defRPr sz="1412"/>
            </a:lvl5pPr>
            <a:lvl6pPr marL="3227832" indent="0">
              <a:buNone/>
              <a:defRPr sz="1412"/>
            </a:lvl6pPr>
            <a:lvl7pPr marL="3873398" indent="0">
              <a:buNone/>
              <a:defRPr sz="1412"/>
            </a:lvl7pPr>
            <a:lvl8pPr marL="4518965" indent="0">
              <a:buNone/>
              <a:defRPr sz="1412"/>
            </a:lvl8pPr>
            <a:lvl9pPr marL="5164531" indent="0">
              <a:buNone/>
              <a:defRPr sz="1412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A4B9F50-14FD-4500-A3F9-80C6FA8F7BDB}" type="datetimeFigureOut">
              <a:rPr lang="id-ID" smtClean="0"/>
              <a:t>20/05/2018</a:t>
            </a:fld>
            <a:endParaRPr lang="id-ID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id-ID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68345338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99293" y="515571"/>
            <a:ext cx="22572940" cy="187174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99293" y="2577850"/>
            <a:ext cx="22572940" cy="614425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99292" y="8975402"/>
            <a:ext cx="5888593" cy="5155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6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A4B9F50-14FD-4500-A3F9-80C6FA8F7BDB}" type="datetimeFigureOut">
              <a:rPr lang="id-ID" smtClean="0"/>
              <a:t>20/05/2018</a:t>
            </a:fld>
            <a:endParaRPr lang="id-ID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669318" y="8975402"/>
            <a:ext cx="8832890" cy="5155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6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id-ID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8483640" y="8975402"/>
            <a:ext cx="5888593" cy="51557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694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7112E09-B024-4D07-B875-32C657ABF355}" type="slidenum">
              <a:rPr lang="id-ID" smtClean="0"/>
              <a:t>‹#›</a:t>
            </a:fld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72490346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1291133" rtl="0" eaLnBrk="1" latinLnBrk="0" hangingPunct="1">
        <a:lnSpc>
          <a:spcPct val="90000"/>
        </a:lnSpc>
        <a:spcBef>
          <a:spcPct val="0"/>
        </a:spcBef>
        <a:buNone/>
        <a:defRPr sz="6213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22783" indent="-322783" algn="l" defTabSz="1291133" rtl="0" eaLnBrk="1" latinLnBrk="0" hangingPunct="1">
        <a:lnSpc>
          <a:spcPct val="90000"/>
        </a:lnSpc>
        <a:spcBef>
          <a:spcPts val="1412"/>
        </a:spcBef>
        <a:buFont typeface="Arial" panose="020B0604020202020204" pitchFamily="34" charset="0"/>
        <a:buChar char="•"/>
        <a:defRPr sz="3954" kern="1200">
          <a:solidFill>
            <a:schemeClr val="tx1"/>
          </a:solidFill>
          <a:latin typeface="+mn-lt"/>
          <a:ea typeface="+mn-ea"/>
          <a:cs typeface="+mn-cs"/>
        </a:defRPr>
      </a:lvl1pPr>
      <a:lvl2pPr marL="968350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3389" kern="1200">
          <a:solidFill>
            <a:schemeClr val="tx1"/>
          </a:solidFill>
          <a:latin typeface="+mn-lt"/>
          <a:ea typeface="+mn-ea"/>
          <a:cs typeface="+mn-cs"/>
        </a:defRPr>
      </a:lvl2pPr>
      <a:lvl3pPr marL="1613916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824" kern="1200">
          <a:solidFill>
            <a:schemeClr val="tx1"/>
          </a:solidFill>
          <a:latin typeface="+mn-lt"/>
          <a:ea typeface="+mn-ea"/>
          <a:cs typeface="+mn-cs"/>
        </a:defRPr>
      </a:lvl3pPr>
      <a:lvl4pPr marL="2259482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542" kern="1200">
          <a:solidFill>
            <a:schemeClr val="tx1"/>
          </a:solidFill>
          <a:latin typeface="+mn-lt"/>
          <a:ea typeface="+mn-ea"/>
          <a:cs typeface="+mn-cs"/>
        </a:defRPr>
      </a:lvl4pPr>
      <a:lvl5pPr marL="2905049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542" kern="1200">
          <a:solidFill>
            <a:schemeClr val="tx1"/>
          </a:solidFill>
          <a:latin typeface="+mn-lt"/>
          <a:ea typeface="+mn-ea"/>
          <a:cs typeface="+mn-cs"/>
        </a:defRPr>
      </a:lvl5pPr>
      <a:lvl6pPr marL="3550615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542" kern="1200">
          <a:solidFill>
            <a:schemeClr val="tx1"/>
          </a:solidFill>
          <a:latin typeface="+mn-lt"/>
          <a:ea typeface="+mn-ea"/>
          <a:cs typeface="+mn-cs"/>
        </a:defRPr>
      </a:lvl6pPr>
      <a:lvl7pPr marL="4196182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542" kern="1200">
          <a:solidFill>
            <a:schemeClr val="tx1"/>
          </a:solidFill>
          <a:latin typeface="+mn-lt"/>
          <a:ea typeface="+mn-ea"/>
          <a:cs typeface="+mn-cs"/>
        </a:defRPr>
      </a:lvl7pPr>
      <a:lvl8pPr marL="4841748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542" kern="1200">
          <a:solidFill>
            <a:schemeClr val="tx1"/>
          </a:solidFill>
          <a:latin typeface="+mn-lt"/>
          <a:ea typeface="+mn-ea"/>
          <a:cs typeface="+mn-cs"/>
        </a:defRPr>
      </a:lvl8pPr>
      <a:lvl9pPr marL="5487314" indent="-322783" algn="l" defTabSz="1291133" rtl="0" eaLnBrk="1" latinLnBrk="0" hangingPunct="1">
        <a:lnSpc>
          <a:spcPct val="90000"/>
        </a:lnSpc>
        <a:spcBef>
          <a:spcPts val="706"/>
        </a:spcBef>
        <a:buFont typeface="Arial" panose="020B0604020202020204" pitchFamily="34" charset="0"/>
        <a:buChar char="•"/>
        <a:defRPr sz="2542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1pPr>
      <a:lvl2pPr marL="645566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2pPr>
      <a:lvl3pPr marL="1291133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3pPr>
      <a:lvl4pPr marL="1936699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4pPr>
      <a:lvl5pPr marL="2582266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5pPr>
      <a:lvl6pPr marL="3227832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6pPr>
      <a:lvl7pPr marL="3873398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7pPr>
      <a:lvl8pPr marL="4518965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8pPr>
      <a:lvl9pPr marL="5164531" algn="l" defTabSz="1291133" rtl="0" eaLnBrk="1" latinLnBrk="0" hangingPunct="1">
        <a:defRPr sz="2542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slideLayout" Target="../slideLayouts/slideLayout1.xml"/><Relationship Id="rId2" Type="http://schemas.microsoft.com/office/2007/relationships/media" Target="../media/media1.mp3"/><Relationship Id="rId1" Type="http://schemas.openxmlformats.org/officeDocument/2006/relationships/audio" Target="NULL" TargetMode="External"/><Relationship Id="rId6" Type="http://schemas.openxmlformats.org/officeDocument/2006/relationships/image" Target="../media/image2.png"/><Relationship Id="rId5" Type="http://schemas.openxmlformats.org/officeDocument/2006/relationships/image" Target="../media/image1.jpg"/><Relationship Id="rId4" Type="http://schemas.openxmlformats.org/officeDocument/2006/relationships/notesSlide" Target="../notesSlides/notesSlide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5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-"/>
          <p:cNvSpPr/>
          <p:nvPr/>
        </p:nvSpPr>
        <p:spPr>
          <a:xfrm>
            <a:off x="-38098" y="-1"/>
            <a:ext cx="26209624" cy="968375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[]"/>
          <p:cNvSpPr/>
          <p:nvPr/>
        </p:nvSpPr>
        <p:spPr>
          <a:xfrm rot="21011766">
            <a:off x="3788359" y="6797589"/>
            <a:ext cx="6323943" cy="841354"/>
          </a:xfrm>
          <a:custGeom>
            <a:avLst/>
            <a:gdLst>
              <a:gd name="connsiteX0" fmla="*/ 0 w 5788925"/>
              <a:gd name="connsiteY0" fmla="*/ 0 h 612838"/>
              <a:gd name="connsiteX1" fmla="*/ 5788925 w 5788925"/>
              <a:gd name="connsiteY1" fmla="*/ 0 h 612838"/>
              <a:gd name="connsiteX2" fmla="*/ 5788925 w 5788925"/>
              <a:gd name="connsiteY2" fmla="*/ 612838 h 612838"/>
              <a:gd name="connsiteX3" fmla="*/ 0 w 5788925"/>
              <a:gd name="connsiteY3" fmla="*/ 612838 h 612838"/>
              <a:gd name="connsiteX4" fmla="*/ 0 w 5788925"/>
              <a:gd name="connsiteY4" fmla="*/ 0 h 612838"/>
              <a:gd name="connsiteX0" fmla="*/ 238125 w 6027050"/>
              <a:gd name="connsiteY0" fmla="*/ 0 h 612838"/>
              <a:gd name="connsiteX1" fmla="*/ 6027050 w 6027050"/>
              <a:gd name="connsiteY1" fmla="*/ 0 h 612838"/>
              <a:gd name="connsiteX2" fmla="*/ 6027050 w 6027050"/>
              <a:gd name="connsiteY2" fmla="*/ 612838 h 612838"/>
              <a:gd name="connsiteX3" fmla="*/ 0 w 6027050"/>
              <a:gd name="connsiteY3" fmla="*/ 593788 h 612838"/>
              <a:gd name="connsiteX4" fmla="*/ 238125 w 6027050"/>
              <a:gd name="connsiteY4" fmla="*/ 0 h 612838"/>
              <a:gd name="connsiteX0" fmla="*/ 238125 w 6027050"/>
              <a:gd name="connsiteY0" fmla="*/ 0 h 593788"/>
              <a:gd name="connsiteX1" fmla="*/ 6027050 w 6027050"/>
              <a:gd name="connsiteY1" fmla="*/ 0 h 593788"/>
              <a:gd name="connsiteX2" fmla="*/ 5664176 w 6027050"/>
              <a:gd name="connsiteY2" fmla="*/ 566404 h 593788"/>
              <a:gd name="connsiteX3" fmla="*/ 0 w 6027050"/>
              <a:gd name="connsiteY3" fmla="*/ 593788 h 593788"/>
              <a:gd name="connsiteX4" fmla="*/ 238125 w 6027050"/>
              <a:gd name="connsiteY4" fmla="*/ 0 h 59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27050" h="593788">
                <a:moveTo>
                  <a:pt x="238125" y="0"/>
                </a:moveTo>
                <a:lnTo>
                  <a:pt x="6027050" y="0"/>
                </a:lnTo>
                <a:lnTo>
                  <a:pt x="5664176" y="566404"/>
                </a:lnTo>
                <a:lnTo>
                  <a:pt x="0" y="593788"/>
                </a:lnTo>
                <a:lnTo>
                  <a:pt x="238125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[]"/>
          <p:cNvSpPr/>
          <p:nvPr/>
        </p:nvSpPr>
        <p:spPr>
          <a:xfrm rot="21011766">
            <a:off x="1495009" y="5856804"/>
            <a:ext cx="8497563" cy="1154175"/>
          </a:xfrm>
          <a:custGeom>
            <a:avLst/>
            <a:gdLst>
              <a:gd name="connsiteX0" fmla="*/ 0 w 7196667"/>
              <a:gd name="connsiteY0" fmla="*/ 0 h 971542"/>
              <a:gd name="connsiteX1" fmla="*/ 7196667 w 7196667"/>
              <a:gd name="connsiteY1" fmla="*/ 0 h 971542"/>
              <a:gd name="connsiteX2" fmla="*/ 7196667 w 7196667"/>
              <a:gd name="connsiteY2" fmla="*/ 971542 h 971542"/>
              <a:gd name="connsiteX3" fmla="*/ 0 w 7196667"/>
              <a:gd name="connsiteY3" fmla="*/ 971542 h 971542"/>
              <a:gd name="connsiteX4" fmla="*/ 0 w 7196667"/>
              <a:gd name="connsiteY4" fmla="*/ 0 h 971542"/>
              <a:gd name="connsiteX0" fmla="*/ 0 w 7396692"/>
              <a:gd name="connsiteY0" fmla="*/ 0 h 971542"/>
              <a:gd name="connsiteX1" fmla="*/ 7396692 w 7396692"/>
              <a:gd name="connsiteY1" fmla="*/ 0 h 971542"/>
              <a:gd name="connsiteX2" fmla="*/ 7396692 w 7396692"/>
              <a:gd name="connsiteY2" fmla="*/ 971542 h 971542"/>
              <a:gd name="connsiteX3" fmla="*/ 200025 w 7396692"/>
              <a:gd name="connsiteY3" fmla="*/ 971542 h 971542"/>
              <a:gd name="connsiteX4" fmla="*/ 0 w 7396692"/>
              <a:gd name="connsiteY4" fmla="*/ 0 h 971542"/>
              <a:gd name="connsiteX0" fmla="*/ 0 w 7577667"/>
              <a:gd name="connsiteY0" fmla="*/ 0 h 971542"/>
              <a:gd name="connsiteX1" fmla="*/ 7396692 w 7577667"/>
              <a:gd name="connsiteY1" fmla="*/ 0 h 971542"/>
              <a:gd name="connsiteX2" fmla="*/ 7577667 w 7577667"/>
              <a:gd name="connsiteY2" fmla="*/ 962017 h 971542"/>
              <a:gd name="connsiteX3" fmla="*/ 200025 w 7577667"/>
              <a:gd name="connsiteY3" fmla="*/ 971542 h 971542"/>
              <a:gd name="connsiteX4" fmla="*/ 0 w 7577667"/>
              <a:gd name="connsiteY4" fmla="*/ 0 h 97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77667" h="971542">
                <a:moveTo>
                  <a:pt x="0" y="0"/>
                </a:moveTo>
                <a:lnTo>
                  <a:pt x="7396692" y="0"/>
                </a:lnTo>
                <a:lnTo>
                  <a:pt x="7577667" y="962017"/>
                </a:lnTo>
                <a:lnTo>
                  <a:pt x="200025" y="971542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2" name="-"/>
          <p:cNvCxnSpPr/>
          <p:nvPr/>
        </p:nvCxnSpPr>
        <p:spPr>
          <a:xfrm flipV="1">
            <a:off x="1523245" y="6082625"/>
            <a:ext cx="1691670" cy="315232"/>
          </a:xfrm>
          <a:prstGeom prst="line">
            <a:avLst/>
          </a:prstGeom>
          <a:ln w="1016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-"/>
          <p:cNvCxnSpPr/>
          <p:nvPr/>
        </p:nvCxnSpPr>
        <p:spPr>
          <a:xfrm flipV="1">
            <a:off x="8112285" y="7269759"/>
            <a:ext cx="1691670" cy="315232"/>
          </a:xfrm>
          <a:prstGeom prst="line">
            <a:avLst/>
          </a:prstGeom>
          <a:ln w="1016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2"/>
          <p:cNvSpPr txBox="1"/>
          <p:nvPr/>
        </p:nvSpPr>
        <p:spPr>
          <a:xfrm rot="21011766">
            <a:off x="4485174" y="6864323"/>
            <a:ext cx="48172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000" i="1" dirty="0" smtClean="0">
                <a:solidFill>
                  <a:schemeClr val="bg1"/>
                </a:solidFill>
              </a:rPr>
              <a:t>NO PLUGIN REQUIRED</a:t>
            </a:r>
            <a:endParaRPr lang="id-ID" sz="4000" i="1" dirty="0">
              <a:solidFill>
                <a:schemeClr val="bg1"/>
              </a:solidFill>
            </a:endParaRPr>
          </a:p>
        </p:txBody>
      </p:sp>
      <p:sp>
        <p:nvSpPr>
          <p:cNvPr id="15" name="TEXT 1"/>
          <p:cNvSpPr txBox="1"/>
          <p:nvPr/>
        </p:nvSpPr>
        <p:spPr>
          <a:xfrm rot="21011766">
            <a:off x="2268062" y="5972226"/>
            <a:ext cx="69514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5400" i="1" dirty="0" smtClean="0">
                <a:solidFill>
                  <a:schemeClr val="bg1"/>
                </a:solidFill>
                <a:latin typeface="Lovelo Black" panose="02000000000000000000" pitchFamily="50" charset="0"/>
              </a:rPr>
              <a:t>Awesome text here</a:t>
            </a:r>
            <a:endParaRPr lang="id-ID" sz="5400" i="1" dirty="0">
              <a:solidFill>
                <a:schemeClr val="bg1"/>
              </a:solidFill>
              <a:latin typeface="Lovelo Black" panose="02000000000000000000" pitchFamily="50" charset="0"/>
            </a:endParaRPr>
          </a:p>
        </p:txBody>
      </p:sp>
      <p:sp>
        <p:nvSpPr>
          <p:cNvPr id="4" name="-"/>
          <p:cNvSpPr/>
          <p:nvPr/>
        </p:nvSpPr>
        <p:spPr>
          <a:xfrm>
            <a:off x="0" y="3889375"/>
            <a:ext cx="26171525" cy="5794375"/>
          </a:xfrm>
          <a:custGeom>
            <a:avLst/>
            <a:gdLst>
              <a:gd name="connsiteX0" fmla="*/ 0 w 26171525"/>
              <a:gd name="connsiteY0" fmla="*/ 0 h 4841875"/>
              <a:gd name="connsiteX1" fmla="*/ 26171525 w 26171525"/>
              <a:gd name="connsiteY1" fmla="*/ 0 h 4841875"/>
              <a:gd name="connsiteX2" fmla="*/ 26171525 w 26171525"/>
              <a:gd name="connsiteY2" fmla="*/ 4841875 h 4841875"/>
              <a:gd name="connsiteX3" fmla="*/ 0 w 26171525"/>
              <a:gd name="connsiteY3" fmla="*/ 4841875 h 4841875"/>
              <a:gd name="connsiteX4" fmla="*/ 0 w 26171525"/>
              <a:gd name="connsiteY4" fmla="*/ 0 h 4841875"/>
              <a:gd name="connsiteX0" fmla="*/ 0 w 26171525"/>
              <a:gd name="connsiteY0" fmla="*/ 952500 h 5794375"/>
              <a:gd name="connsiteX1" fmla="*/ 26171524 w 26171525"/>
              <a:gd name="connsiteY1" fmla="*/ 0 h 5794375"/>
              <a:gd name="connsiteX2" fmla="*/ 26171525 w 26171525"/>
              <a:gd name="connsiteY2" fmla="*/ 5794375 h 5794375"/>
              <a:gd name="connsiteX3" fmla="*/ 0 w 26171525"/>
              <a:gd name="connsiteY3" fmla="*/ 5794375 h 5794375"/>
              <a:gd name="connsiteX4" fmla="*/ 0 w 26171525"/>
              <a:gd name="connsiteY4" fmla="*/ 952500 h 579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71525" h="5794375">
                <a:moveTo>
                  <a:pt x="0" y="952500"/>
                </a:moveTo>
                <a:lnTo>
                  <a:pt x="26171524" y="0"/>
                </a:lnTo>
                <a:cubicBezTo>
                  <a:pt x="26171524" y="1931458"/>
                  <a:pt x="26171525" y="3862917"/>
                  <a:pt x="26171525" y="5794375"/>
                </a:cubicBezTo>
                <a:lnTo>
                  <a:pt x="0" y="5794375"/>
                </a:lnTo>
                <a:lnTo>
                  <a:pt x="0" y="952500"/>
                </a:lnTo>
                <a:close/>
              </a:path>
            </a:pathLst>
          </a:custGeom>
          <a:solidFill>
            <a:srgbClr val="2725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-"/>
          <p:cNvSpPr/>
          <p:nvPr/>
        </p:nvSpPr>
        <p:spPr>
          <a:xfrm rot="10800000">
            <a:off x="-38099" y="0"/>
            <a:ext cx="26209624" cy="6213475"/>
          </a:xfrm>
          <a:custGeom>
            <a:avLst/>
            <a:gdLst>
              <a:gd name="connsiteX0" fmla="*/ 0 w 26171525"/>
              <a:gd name="connsiteY0" fmla="*/ 0 h 4841875"/>
              <a:gd name="connsiteX1" fmla="*/ 26171525 w 26171525"/>
              <a:gd name="connsiteY1" fmla="*/ 0 h 4841875"/>
              <a:gd name="connsiteX2" fmla="*/ 26171525 w 26171525"/>
              <a:gd name="connsiteY2" fmla="*/ 4841875 h 4841875"/>
              <a:gd name="connsiteX3" fmla="*/ 0 w 26171525"/>
              <a:gd name="connsiteY3" fmla="*/ 4841875 h 4841875"/>
              <a:gd name="connsiteX4" fmla="*/ 0 w 26171525"/>
              <a:gd name="connsiteY4" fmla="*/ 0 h 4841875"/>
              <a:gd name="connsiteX0" fmla="*/ 0 w 26171525"/>
              <a:gd name="connsiteY0" fmla="*/ 952500 h 5794375"/>
              <a:gd name="connsiteX1" fmla="*/ 26171524 w 26171525"/>
              <a:gd name="connsiteY1" fmla="*/ 0 h 5794375"/>
              <a:gd name="connsiteX2" fmla="*/ 26171525 w 26171525"/>
              <a:gd name="connsiteY2" fmla="*/ 5794375 h 5794375"/>
              <a:gd name="connsiteX3" fmla="*/ 0 w 26171525"/>
              <a:gd name="connsiteY3" fmla="*/ 5794375 h 5794375"/>
              <a:gd name="connsiteX4" fmla="*/ 0 w 26171525"/>
              <a:gd name="connsiteY4" fmla="*/ 952500 h 5794375"/>
              <a:gd name="connsiteX0" fmla="*/ 0 w 26209624"/>
              <a:gd name="connsiteY0" fmla="*/ 38100 h 4879975"/>
              <a:gd name="connsiteX1" fmla="*/ 26209624 w 26209624"/>
              <a:gd name="connsiteY1" fmla="*/ 0 h 4879975"/>
              <a:gd name="connsiteX2" fmla="*/ 26171525 w 26209624"/>
              <a:gd name="connsiteY2" fmla="*/ 4879975 h 4879975"/>
              <a:gd name="connsiteX3" fmla="*/ 0 w 26209624"/>
              <a:gd name="connsiteY3" fmla="*/ 4879975 h 4879975"/>
              <a:gd name="connsiteX4" fmla="*/ 0 w 26209624"/>
              <a:gd name="connsiteY4" fmla="*/ 38100 h 4879975"/>
              <a:gd name="connsiteX0" fmla="*/ 0 w 26247724"/>
              <a:gd name="connsiteY0" fmla="*/ 0 h 6365875"/>
              <a:gd name="connsiteX1" fmla="*/ 26247724 w 26247724"/>
              <a:gd name="connsiteY1" fmla="*/ 1485900 h 6365875"/>
              <a:gd name="connsiteX2" fmla="*/ 26209625 w 26247724"/>
              <a:gd name="connsiteY2" fmla="*/ 6365875 h 6365875"/>
              <a:gd name="connsiteX3" fmla="*/ 38100 w 26247724"/>
              <a:gd name="connsiteY3" fmla="*/ 6365875 h 6365875"/>
              <a:gd name="connsiteX4" fmla="*/ 0 w 26247724"/>
              <a:gd name="connsiteY4" fmla="*/ 0 h 6365875"/>
              <a:gd name="connsiteX0" fmla="*/ 0 w 26209624"/>
              <a:gd name="connsiteY0" fmla="*/ 0 h 5984875"/>
              <a:gd name="connsiteX1" fmla="*/ 26209624 w 26209624"/>
              <a:gd name="connsiteY1" fmla="*/ 1104900 h 5984875"/>
              <a:gd name="connsiteX2" fmla="*/ 26171525 w 26209624"/>
              <a:gd name="connsiteY2" fmla="*/ 5984875 h 5984875"/>
              <a:gd name="connsiteX3" fmla="*/ 0 w 26209624"/>
              <a:gd name="connsiteY3" fmla="*/ 5984875 h 5984875"/>
              <a:gd name="connsiteX4" fmla="*/ 0 w 26209624"/>
              <a:gd name="connsiteY4" fmla="*/ 0 h 5984875"/>
              <a:gd name="connsiteX0" fmla="*/ 38100 w 26209624"/>
              <a:gd name="connsiteY0" fmla="*/ 0 h 5641975"/>
              <a:gd name="connsiteX1" fmla="*/ 26209624 w 26209624"/>
              <a:gd name="connsiteY1" fmla="*/ 762000 h 5641975"/>
              <a:gd name="connsiteX2" fmla="*/ 26171525 w 26209624"/>
              <a:gd name="connsiteY2" fmla="*/ 5641975 h 5641975"/>
              <a:gd name="connsiteX3" fmla="*/ 0 w 26209624"/>
              <a:gd name="connsiteY3" fmla="*/ 5641975 h 5641975"/>
              <a:gd name="connsiteX4" fmla="*/ 38100 w 26209624"/>
              <a:gd name="connsiteY4" fmla="*/ 0 h 5641975"/>
              <a:gd name="connsiteX0" fmla="*/ 0 w 26209624"/>
              <a:gd name="connsiteY0" fmla="*/ 0 h 6213475"/>
              <a:gd name="connsiteX1" fmla="*/ 26209624 w 26209624"/>
              <a:gd name="connsiteY1" fmla="*/ 1333500 h 6213475"/>
              <a:gd name="connsiteX2" fmla="*/ 26171525 w 26209624"/>
              <a:gd name="connsiteY2" fmla="*/ 6213475 h 6213475"/>
              <a:gd name="connsiteX3" fmla="*/ 0 w 26209624"/>
              <a:gd name="connsiteY3" fmla="*/ 6213475 h 6213475"/>
              <a:gd name="connsiteX4" fmla="*/ 0 w 26209624"/>
              <a:gd name="connsiteY4" fmla="*/ 0 h 6213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09624" h="6213475">
                <a:moveTo>
                  <a:pt x="0" y="0"/>
                </a:moveTo>
                <a:lnTo>
                  <a:pt x="26209624" y="1333500"/>
                </a:lnTo>
                <a:cubicBezTo>
                  <a:pt x="26209624" y="3264958"/>
                  <a:pt x="26171525" y="4282017"/>
                  <a:pt x="26171525" y="6213475"/>
                </a:cubicBezTo>
                <a:lnTo>
                  <a:pt x="0" y="6213475"/>
                </a:lnTo>
                <a:lnTo>
                  <a:pt x="0" y="0"/>
                </a:lnTo>
                <a:close/>
              </a:path>
            </a:pathLst>
          </a:custGeom>
          <a:solidFill>
            <a:srgbClr val="2725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pic>
        <p:nvPicPr>
          <p:cNvPr id="16" name="4">
            <a:hlinkClick r:id="" action="ppaction://media"/>
          </p:cNvPr>
          <p:cNvPicPr>
            <a:picLocks noChangeAspect="1"/>
          </p:cNvPicPr>
          <p:nvPr>
            <a:audioFile r:link="rId1"/>
            <p:extLst>
              <p:ext uri="{DAA4B4D4-6D71-4841-9C94-3DE7FCFB9230}">
                <p14:media xmlns:p14="http://schemas.microsoft.com/office/powerpoint/2010/main" r:embed="rId2">
                  <p14:trim st="9500"/>
                  <p14:fade in="1000"/>
                </p14:media>
              </p:ext>
            </p:extLst>
          </p:nvPr>
        </p:nvPicPr>
        <p:blipFill>
          <a:blip r:embed="rId6"/>
          <a:stretch>
            <a:fillRect/>
          </a:stretch>
        </p:blipFill>
        <p:spPr>
          <a:xfrm>
            <a:off x="4907972" y="-953592"/>
            <a:ext cx="487363" cy="48736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543576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mediacall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cmd type="call" cmd="playFrom(0.0)">
                                      <p:cBhvr>
                                        <p:cTn id="6" dur="1" fill="hold"/>
                                        <p:tgtEl>
                                          <p:spTgt spid="16"/>
                                        </p:tgtEl>
                                      </p:cBhvr>
                                    </p:cmd>
                                  </p:childTnLst>
                                </p:cTn>
                              </p:par>
                              <p:par>
                                <p:cTn id="7" presetID="64" presetClass="path" presetSubtype="0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0967E-6 3.27869E-7 L -2.10967E-6 -0.39164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590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42" presetClass="path" presetSubtype="0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27869E-7 L 0 0.40082 " pathEditMode="relative" rAng="0" ptsTypes="AA">
                                      <p:cBhvr>
                                        <p:cTn id="10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33"/>
                                    </p:animMotion>
                                  </p:childTnLst>
                                </p:cTn>
                              </p:par>
                              <p:par>
                                <p:cTn id="11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2" dur="5000" fill="hold"/>
                                        <p:tgtEl>
                                          <p:spTgt spid="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3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63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3118E-6 3.77049E-6 L 0.23268 -0.11345 " pathEditMode="relative" rAng="0" ptsTypes="AA">
                                      <p:cBhvr>
                                        <p:cTn id="17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34" y="-5672"/>
                                    </p:animMotion>
                                  </p:childTnLst>
                                </p:cTn>
                              </p:par>
                              <p:par>
                                <p:cTn id="18" presetID="22" presetClass="exit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9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1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xit" presetSubtype="8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5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22" presetClass="exit" presetSubtype="2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8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0" presetID="22" presetClass="exit" presetSubtype="8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4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3" presetID="22" presetClass="exit" presetSubtype="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6" presetID="2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8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63" presetClass="pat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4.28242E-7 4.7541E-6 L -0.15741 0.07672 " pathEditMode="relative" rAng="0" ptsTypes="AA">
                                      <p:cBhvr>
                                        <p:cTn id="50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73" y="3836"/>
                                    </p:animMotion>
                                  </p:childTnLst>
                                </p:cTn>
                              </p:par>
                              <p:par>
                                <p:cTn id="51" presetID="22" presetClass="exit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2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4" presetID="42" presetClass="path" presetSubtype="0" accel="20000" decel="8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2.10967E-6 -0.39164 L 3.90313E-17 3.27869E-7 " pathEditMode="relative" rAng="0" ptsTypes="AA">
                                      <p:cBhvr>
                                        <p:cTn id="55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" y="19082"/>
                                    </p:animMotion>
                                  </p:childTnLst>
                                </p:cTn>
                              </p:par>
                              <p:par>
                                <p:cTn id="56" presetID="42" presetClass="path" presetSubtype="0" accel="20000" decel="8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 0.40082 L 0 -1.14754E-6 " pathEditMode="relative" rAng="0" ptsTypes="AA">
                                      <p:cBhvr>
                                        <p:cTn id="5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  <p:audio>
              <p:cMediaNode vol="80000" numSld="999" showWhenStopped="0">
                <p:cTn id="58" fill="hold" display="0">
                  <p:stCondLst>
                    <p:cond delay="indefinite"/>
                  </p:stCondLst>
                  <p:endCondLst>
                    <p:cond evt="onStopAudio" delay="0">
                      <p:tgtEl>
                        <p:sldTgt/>
                      </p:tgtEl>
                    </p:cond>
                  </p:endCondLst>
                </p:cTn>
                <p:tgtEl>
                  <p:spTgt spid="16"/>
                </p:tgtEl>
              </p:cMediaNode>
            </p:audio>
          </p:childTnLst>
        </p:cTn>
      </p:par>
    </p:tnLst>
    <p:bldLst>
      <p:bldP spid="9" grpId="0" animBg="1"/>
      <p:bldP spid="10" grpId="0" animBg="1"/>
      <p:bldP spid="10" grpId="1" animBg="1"/>
      <p:bldP spid="11" grpId="0" animBg="1"/>
      <p:bldP spid="11" grpId="1" animBg="1"/>
      <p:bldP spid="14" grpId="0"/>
      <p:bldP spid="14" grpId="1"/>
      <p:bldP spid="15" grpId="0"/>
      <p:bldP spid="15" grpId="1"/>
      <p:bldP spid="4" grpId="0" animBg="1"/>
      <p:bldP spid="4" grpId="1" animBg="1"/>
      <p:bldP spid="5" grpId="0" animBg="1"/>
      <p:bldP spid="5" grpId="1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51000" b="-51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-"/>
          <p:cNvSpPr/>
          <p:nvPr/>
        </p:nvSpPr>
        <p:spPr>
          <a:xfrm>
            <a:off x="-38098" y="-1"/>
            <a:ext cx="26209624" cy="968375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[]"/>
          <p:cNvSpPr/>
          <p:nvPr/>
        </p:nvSpPr>
        <p:spPr>
          <a:xfrm rot="21011766">
            <a:off x="18723560" y="6497701"/>
            <a:ext cx="6323943" cy="841354"/>
          </a:xfrm>
          <a:custGeom>
            <a:avLst/>
            <a:gdLst>
              <a:gd name="connsiteX0" fmla="*/ 0 w 5788925"/>
              <a:gd name="connsiteY0" fmla="*/ 0 h 612838"/>
              <a:gd name="connsiteX1" fmla="*/ 5788925 w 5788925"/>
              <a:gd name="connsiteY1" fmla="*/ 0 h 612838"/>
              <a:gd name="connsiteX2" fmla="*/ 5788925 w 5788925"/>
              <a:gd name="connsiteY2" fmla="*/ 612838 h 612838"/>
              <a:gd name="connsiteX3" fmla="*/ 0 w 5788925"/>
              <a:gd name="connsiteY3" fmla="*/ 612838 h 612838"/>
              <a:gd name="connsiteX4" fmla="*/ 0 w 5788925"/>
              <a:gd name="connsiteY4" fmla="*/ 0 h 612838"/>
              <a:gd name="connsiteX0" fmla="*/ 238125 w 6027050"/>
              <a:gd name="connsiteY0" fmla="*/ 0 h 612838"/>
              <a:gd name="connsiteX1" fmla="*/ 6027050 w 6027050"/>
              <a:gd name="connsiteY1" fmla="*/ 0 h 612838"/>
              <a:gd name="connsiteX2" fmla="*/ 6027050 w 6027050"/>
              <a:gd name="connsiteY2" fmla="*/ 612838 h 612838"/>
              <a:gd name="connsiteX3" fmla="*/ 0 w 6027050"/>
              <a:gd name="connsiteY3" fmla="*/ 593788 h 612838"/>
              <a:gd name="connsiteX4" fmla="*/ 238125 w 6027050"/>
              <a:gd name="connsiteY4" fmla="*/ 0 h 612838"/>
              <a:gd name="connsiteX0" fmla="*/ 238125 w 6027050"/>
              <a:gd name="connsiteY0" fmla="*/ 0 h 593788"/>
              <a:gd name="connsiteX1" fmla="*/ 6027050 w 6027050"/>
              <a:gd name="connsiteY1" fmla="*/ 0 h 593788"/>
              <a:gd name="connsiteX2" fmla="*/ 5664176 w 6027050"/>
              <a:gd name="connsiteY2" fmla="*/ 566404 h 593788"/>
              <a:gd name="connsiteX3" fmla="*/ 0 w 6027050"/>
              <a:gd name="connsiteY3" fmla="*/ 593788 h 593788"/>
              <a:gd name="connsiteX4" fmla="*/ 238125 w 6027050"/>
              <a:gd name="connsiteY4" fmla="*/ 0 h 59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27050" h="593788">
                <a:moveTo>
                  <a:pt x="238125" y="0"/>
                </a:moveTo>
                <a:lnTo>
                  <a:pt x="6027050" y="0"/>
                </a:lnTo>
                <a:lnTo>
                  <a:pt x="5664176" y="566404"/>
                </a:lnTo>
                <a:lnTo>
                  <a:pt x="0" y="593788"/>
                </a:lnTo>
                <a:lnTo>
                  <a:pt x="238125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[]"/>
          <p:cNvSpPr/>
          <p:nvPr/>
        </p:nvSpPr>
        <p:spPr>
          <a:xfrm rot="21011766">
            <a:off x="16430210" y="5556916"/>
            <a:ext cx="8497563" cy="1154175"/>
          </a:xfrm>
          <a:custGeom>
            <a:avLst/>
            <a:gdLst>
              <a:gd name="connsiteX0" fmla="*/ 0 w 7196667"/>
              <a:gd name="connsiteY0" fmla="*/ 0 h 971542"/>
              <a:gd name="connsiteX1" fmla="*/ 7196667 w 7196667"/>
              <a:gd name="connsiteY1" fmla="*/ 0 h 971542"/>
              <a:gd name="connsiteX2" fmla="*/ 7196667 w 7196667"/>
              <a:gd name="connsiteY2" fmla="*/ 971542 h 971542"/>
              <a:gd name="connsiteX3" fmla="*/ 0 w 7196667"/>
              <a:gd name="connsiteY3" fmla="*/ 971542 h 971542"/>
              <a:gd name="connsiteX4" fmla="*/ 0 w 7196667"/>
              <a:gd name="connsiteY4" fmla="*/ 0 h 971542"/>
              <a:gd name="connsiteX0" fmla="*/ 0 w 7396692"/>
              <a:gd name="connsiteY0" fmla="*/ 0 h 971542"/>
              <a:gd name="connsiteX1" fmla="*/ 7396692 w 7396692"/>
              <a:gd name="connsiteY1" fmla="*/ 0 h 971542"/>
              <a:gd name="connsiteX2" fmla="*/ 7396692 w 7396692"/>
              <a:gd name="connsiteY2" fmla="*/ 971542 h 971542"/>
              <a:gd name="connsiteX3" fmla="*/ 200025 w 7396692"/>
              <a:gd name="connsiteY3" fmla="*/ 971542 h 971542"/>
              <a:gd name="connsiteX4" fmla="*/ 0 w 7396692"/>
              <a:gd name="connsiteY4" fmla="*/ 0 h 971542"/>
              <a:gd name="connsiteX0" fmla="*/ 0 w 7577667"/>
              <a:gd name="connsiteY0" fmla="*/ 0 h 971542"/>
              <a:gd name="connsiteX1" fmla="*/ 7396692 w 7577667"/>
              <a:gd name="connsiteY1" fmla="*/ 0 h 971542"/>
              <a:gd name="connsiteX2" fmla="*/ 7577667 w 7577667"/>
              <a:gd name="connsiteY2" fmla="*/ 962017 h 971542"/>
              <a:gd name="connsiteX3" fmla="*/ 200025 w 7577667"/>
              <a:gd name="connsiteY3" fmla="*/ 971542 h 971542"/>
              <a:gd name="connsiteX4" fmla="*/ 0 w 7577667"/>
              <a:gd name="connsiteY4" fmla="*/ 0 h 97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77667" h="971542">
                <a:moveTo>
                  <a:pt x="0" y="0"/>
                </a:moveTo>
                <a:lnTo>
                  <a:pt x="7396692" y="0"/>
                </a:lnTo>
                <a:lnTo>
                  <a:pt x="7577667" y="962017"/>
                </a:lnTo>
                <a:lnTo>
                  <a:pt x="200025" y="971542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2" name="-"/>
          <p:cNvCxnSpPr/>
          <p:nvPr/>
        </p:nvCxnSpPr>
        <p:spPr>
          <a:xfrm flipV="1">
            <a:off x="16458446" y="5782737"/>
            <a:ext cx="1691670" cy="315232"/>
          </a:xfrm>
          <a:prstGeom prst="line">
            <a:avLst/>
          </a:prstGeom>
          <a:ln w="1016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-"/>
          <p:cNvCxnSpPr/>
          <p:nvPr/>
        </p:nvCxnSpPr>
        <p:spPr>
          <a:xfrm flipV="1">
            <a:off x="23047486" y="6969871"/>
            <a:ext cx="1691670" cy="315232"/>
          </a:xfrm>
          <a:prstGeom prst="line">
            <a:avLst/>
          </a:prstGeom>
          <a:ln w="1016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2"/>
          <p:cNvSpPr txBox="1"/>
          <p:nvPr/>
        </p:nvSpPr>
        <p:spPr>
          <a:xfrm rot="21011766">
            <a:off x="19420375" y="6564435"/>
            <a:ext cx="48172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000" i="1" dirty="0" smtClean="0">
                <a:solidFill>
                  <a:schemeClr val="bg1"/>
                </a:solidFill>
              </a:rPr>
              <a:t>NO PLUGIN REQUIRED</a:t>
            </a:r>
            <a:endParaRPr lang="id-ID" sz="4000" i="1" dirty="0">
              <a:solidFill>
                <a:schemeClr val="bg1"/>
              </a:solidFill>
            </a:endParaRPr>
          </a:p>
        </p:txBody>
      </p:sp>
      <p:sp>
        <p:nvSpPr>
          <p:cNvPr id="15" name="TEXT 1"/>
          <p:cNvSpPr txBox="1"/>
          <p:nvPr/>
        </p:nvSpPr>
        <p:spPr>
          <a:xfrm rot="21011766">
            <a:off x="17203263" y="5672338"/>
            <a:ext cx="69514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5400" i="1" dirty="0" smtClean="0">
                <a:solidFill>
                  <a:schemeClr val="bg1"/>
                </a:solidFill>
                <a:latin typeface="Lovelo Black" panose="02000000000000000000" pitchFamily="50" charset="0"/>
              </a:rPr>
              <a:t>Awesome text here</a:t>
            </a:r>
            <a:endParaRPr lang="id-ID" sz="5400" i="1" dirty="0">
              <a:solidFill>
                <a:schemeClr val="bg1"/>
              </a:solidFill>
              <a:latin typeface="Lovelo Black" panose="02000000000000000000" pitchFamily="50" charset="0"/>
            </a:endParaRPr>
          </a:p>
        </p:txBody>
      </p:sp>
      <p:sp>
        <p:nvSpPr>
          <p:cNvPr id="4" name="-"/>
          <p:cNvSpPr/>
          <p:nvPr/>
        </p:nvSpPr>
        <p:spPr>
          <a:xfrm>
            <a:off x="-38100" y="3241675"/>
            <a:ext cx="26209625" cy="6442075"/>
          </a:xfrm>
          <a:custGeom>
            <a:avLst/>
            <a:gdLst>
              <a:gd name="connsiteX0" fmla="*/ 0 w 26171525"/>
              <a:gd name="connsiteY0" fmla="*/ 0 h 4841875"/>
              <a:gd name="connsiteX1" fmla="*/ 26171525 w 26171525"/>
              <a:gd name="connsiteY1" fmla="*/ 0 h 4841875"/>
              <a:gd name="connsiteX2" fmla="*/ 26171525 w 26171525"/>
              <a:gd name="connsiteY2" fmla="*/ 4841875 h 4841875"/>
              <a:gd name="connsiteX3" fmla="*/ 0 w 26171525"/>
              <a:gd name="connsiteY3" fmla="*/ 4841875 h 4841875"/>
              <a:gd name="connsiteX4" fmla="*/ 0 w 26171525"/>
              <a:gd name="connsiteY4" fmla="*/ 0 h 4841875"/>
              <a:gd name="connsiteX0" fmla="*/ 0 w 26171525"/>
              <a:gd name="connsiteY0" fmla="*/ 952500 h 5794375"/>
              <a:gd name="connsiteX1" fmla="*/ 26171524 w 26171525"/>
              <a:gd name="connsiteY1" fmla="*/ 0 h 5794375"/>
              <a:gd name="connsiteX2" fmla="*/ 26171525 w 26171525"/>
              <a:gd name="connsiteY2" fmla="*/ 5794375 h 5794375"/>
              <a:gd name="connsiteX3" fmla="*/ 0 w 26171525"/>
              <a:gd name="connsiteY3" fmla="*/ 5794375 h 5794375"/>
              <a:gd name="connsiteX4" fmla="*/ 0 w 26171525"/>
              <a:gd name="connsiteY4" fmla="*/ 952500 h 5794375"/>
              <a:gd name="connsiteX0" fmla="*/ 0 w 26171525"/>
              <a:gd name="connsiteY0" fmla="*/ 76200 h 4918075"/>
              <a:gd name="connsiteX1" fmla="*/ 26133424 w 26171525"/>
              <a:gd name="connsiteY1" fmla="*/ 0 h 4918075"/>
              <a:gd name="connsiteX2" fmla="*/ 26171525 w 26171525"/>
              <a:gd name="connsiteY2" fmla="*/ 4918075 h 4918075"/>
              <a:gd name="connsiteX3" fmla="*/ 0 w 26171525"/>
              <a:gd name="connsiteY3" fmla="*/ 4918075 h 4918075"/>
              <a:gd name="connsiteX4" fmla="*/ 0 w 26171525"/>
              <a:gd name="connsiteY4" fmla="*/ 76200 h 4918075"/>
              <a:gd name="connsiteX0" fmla="*/ 0 w 26209625"/>
              <a:gd name="connsiteY0" fmla="*/ 0 h 6442075"/>
              <a:gd name="connsiteX1" fmla="*/ 26171524 w 26209625"/>
              <a:gd name="connsiteY1" fmla="*/ 1524000 h 6442075"/>
              <a:gd name="connsiteX2" fmla="*/ 26209625 w 26209625"/>
              <a:gd name="connsiteY2" fmla="*/ 6442075 h 6442075"/>
              <a:gd name="connsiteX3" fmla="*/ 38100 w 26209625"/>
              <a:gd name="connsiteY3" fmla="*/ 6442075 h 6442075"/>
              <a:gd name="connsiteX4" fmla="*/ 0 w 26209625"/>
              <a:gd name="connsiteY4" fmla="*/ 0 h 644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09625" h="6442075">
                <a:moveTo>
                  <a:pt x="0" y="0"/>
                </a:moveTo>
                <a:lnTo>
                  <a:pt x="26171524" y="1524000"/>
                </a:lnTo>
                <a:cubicBezTo>
                  <a:pt x="26171524" y="3455458"/>
                  <a:pt x="26209625" y="4510617"/>
                  <a:pt x="26209625" y="6442075"/>
                </a:cubicBezTo>
                <a:lnTo>
                  <a:pt x="38100" y="6442075"/>
                </a:lnTo>
                <a:lnTo>
                  <a:pt x="0" y="0"/>
                </a:lnTo>
                <a:close/>
              </a:path>
            </a:pathLst>
          </a:custGeom>
          <a:solidFill>
            <a:srgbClr val="2725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-"/>
          <p:cNvSpPr/>
          <p:nvPr/>
        </p:nvSpPr>
        <p:spPr>
          <a:xfrm rot="10800000">
            <a:off x="-76199" y="0"/>
            <a:ext cx="26247724" cy="6403975"/>
          </a:xfrm>
          <a:custGeom>
            <a:avLst/>
            <a:gdLst>
              <a:gd name="connsiteX0" fmla="*/ 0 w 26171525"/>
              <a:gd name="connsiteY0" fmla="*/ 0 h 4841875"/>
              <a:gd name="connsiteX1" fmla="*/ 26171525 w 26171525"/>
              <a:gd name="connsiteY1" fmla="*/ 0 h 4841875"/>
              <a:gd name="connsiteX2" fmla="*/ 26171525 w 26171525"/>
              <a:gd name="connsiteY2" fmla="*/ 4841875 h 4841875"/>
              <a:gd name="connsiteX3" fmla="*/ 0 w 26171525"/>
              <a:gd name="connsiteY3" fmla="*/ 4841875 h 4841875"/>
              <a:gd name="connsiteX4" fmla="*/ 0 w 26171525"/>
              <a:gd name="connsiteY4" fmla="*/ 0 h 4841875"/>
              <a:gd name="connsiteX0" fmla="*/ 0 w 26171525"/>
              <a:gd name="connsiteY0" fmla="*/ 952500 h 5794375"/>
              <a:gd name="connsiteX1" fmla="*/ 26171524 w 26171525"/>
              <a:gd name="connsiteY1" fmla="*/ 0 h 5794375"/>
              <a:gd name="connsiteX2" fmla="*/ 26171525 w 26171525"/>
              <a:gd name="connsiteY2" fmla="*/ 5794375 h 5794375"/>
              <a:gd name="connsiteX3" fmla="*/ 0 w 26171525"/>
              <a:gd name="connsiteY3" fmla="*/ 5794375 h 5794375"/>
              <a:gd name="connsiteX4" fmla="*/ 0 w 26171525"/>
              <a:gd name="connsiteY4" fmla="*/ 952500 h 5794375"/>
              <a:gd name="connsiteX0" fmla="*/ 0 w 26209624"/>
              <a:gd name="connsiteY0" fmla="*/ 38100 h 4879975"/>
              <a:gd name="connsiteX1" fmla="*/ 26209624 w 26209624"/>
              <a:gd name="connsiteY1" fmla="*/ 0 h 4879975"/>
              <a:gd name="connsiteX2" fmla="*/ 26171525 w 26209624"/>
              <a:gd name="connsiteY2" fmla="*/ 4879975 h 4879975"/>
              <a:gd name="connsiteX3" fmla="*/ 0 w 26209624"/>
              <a:gd name="connsiteY3" fmla="*/ 4879975 h 4879975"/>
              <a:gd name="connsiteX4" fmla="*/ 0 w 26209624"/>
              <a:gd name="connsiteY4" fmla="*/ 38100 h 4879975"/>
              <a:gd name="connsiteX0" fmla="*/ 0 w 26247724"/>
              <a:gd name="connsiteY0" fmla="*/ 0 h 6365875"/>
              <a:gd name="connsiteX1" fmla="*/ 26247724 w 26247724"/>
              <a:gd name="connsiteY1" fmla="*/ 1485900 h 6365875"/>
              <a:gd name="connsiteX2" fmla="*/ 26209625 w 26247724"/>
              <a:gd name="connsiteY2" fmla="*/ 6365875 h 6365875"/>
              <a:gd name="connsiteX3" fmla="*/ 38100 w 26247724"/>
              <a:gd name="connsiteY3" fmla="*/ 6365875 h 6365875"/>
              <a:gd name="connsiteX4" fmla="*/ 0 w 26247724"/>
              <a:gd name="connsiteY4" fmla="*/ 0 h 6365875"/>
              <a:gd name="connsiteX0" fmla="*/ 0 w 26209624"/>
              <a:gd name="connsiteY0" fmla="*/ 0 h 5984875"/>
              <a:gd name="connsiteX1" fmla="*/ 26209624 w 26209624"/>
              <a:gd name="connsiteY1" fmla="*/ 1104900 h 5984875"/>
              <a:gd name="connsiteX2" fmla="*/ 26171525 w 26209624"/>
              <a:gd name="connsiteY2" fmla="*/ 5984875 h 5984875"/>
              <a:gd name="connsiteX3" fmla="*/ 0 w 26209624"/>
              <a:gd name="connsiteY3" fmla="*/ 5984875 h 5984875"/>
              <a:gd name="connsiteX4" fmla="*/ 0 w 26209624"/>
              <a:gd name="connsiteY4" fmla="*/ 0 h 5984875"/>
              <a:gd name="connsiteX0" fmla="*/ 38100 w 26209624"/>
              <a:gd name="connsiteY0" fmla="*/ 0 h 5641975"/>
              <a:gd name="connsiteX1" fmla="*/ 26209624 w 26209624"/>
              <a:gd name="connsiteY1" fmla="*/ 762000 h 5641975"/>
              <a:gd name="connsiteX2" fmla="*/ 26171525 w 26209624"/>
              <a:gd name="connsiteY2" fmla="*/ 5641975 h 5641975"/>
              <a:gd name="connsiteX3" fmla="*/ 0 w 26209624"/>
              <a:gd name="connsiteY3" fmla="*/ 5641975 h 5641975"/>
              <a:gd name="connsiteX4" fmla="*/ 38100 w 26209624"/>
              <a:gd name="connsiteY4" fmla="*/ 0 h 5641975"/>
              <a:gd name="connsiteX0" fmla="*/ 0 w 26209624"/>
              <a:gd name="connsiteY0" fmla="*/ 0 h 6213475"/>
              <a:gd name="connsiteX1" fmla="*/ 26209624 w 26209624"/>
              <a:gd name="connsiteY1" fmla="*/ 1333500 h 6213475"/>
              <a:gd name="connsiteX2" fmla="*/ 26171525 w 26209624"/>
              <a:gd name="connsiteY2" fmla="*/ 6213475 h 6213475"/>
              <a:gd name="connsiteX3" fmla="*/ 0 w 26209624"/>
              <a:gd name="connsiteY3" fmla="*/ 6213475 h 6213475"/>
              <a:gd name="connsiteX4" fmla="*/ 0 w 26209624"/>
              <a:gd name="connsiteY4" fmla="*/ 0 h 6213475"/>
              <a:gd name="connsiteX0" fmla="*/ 0 w 26209624"/>
              <a:gd name="connsiteY0" fmla="*/ 0 h 4879975"/>
              <a:gd name="connsiteX1" fmla="*/ 26209624 w 26209624"/>
              <a:gd name="connsiteY1" fmla="*/ 0 h 4879975"/>
              <a:gd name="connsiteX2" fmla="*/ 26171525 w 26209624"/>
              <a:gd name="connsiteY2" fmla="*/ 4879975 h 4879975"/>
              <a:gd name="connsiteX3" fmla="*/ 0 w 26209624"/>
              <a:gd name="connsiteY3" fmla="*/ 4879975 h 4879975"/>
              <a:gd name="connsiteX4" fmla="*/ 0 w 26209624"/>
              <a:gd name="connsiteY4" fmla="*/ 0 h 4879975"/>
              <a:gd name="connsiteX0" fmla="*/ 0 w 26247724"/>
              <a:gd name="connsiteY0" fmla="*/ 1524000 h 6403975"/>
              <a:gd name="connsiteX1" fmla="*/ 26247724 w 26247724"/>
              <a:gd name="connsiteY1" fmla="*/ 0 h 6403975"/>
              <a:gd name="connsiteX2" fmla="*/ 26171525 w 26247724"/>
              <a:gd name="connsiteY2" fmla="*/ 6403975 h 6403975"/>
              <a:gd name="connsiteX3" fmla="*/ 0 w 26247724"/>
              <a:gd name="connsiteY3" fmla="*/ 6403975 h 6403975"/>
              <a:gd name="connsiteX4" fmla="*/ 0 w 26247724"/>
              <a:gd name="connsiteY4" fmla="*/ 1524000 h 6403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47724" h="6403975">
                <a:moveTo>
                  <a:pt x="0" y="1524000"/>
                </a:moveTo>
                <a:lnTo>
                  <a:pt x="26247724" y="0"/>
                </a:lnTo>
                <a:cubicBezTo>
                  <a:pt x="26247724" y="1931458"/>
                  <a:pt x="26171525" y="4472517"/>
                  <a:pt x="26171525" y="6403975"/>
                </a:cubicBezTo>
                <a:lnTo>
                  <a:pt x="0" y="6403975"/>
                </a:lnTo>
                <a:lnTo>
                  <a:pt x="0" y="1524000"/>
                </a:lnTo>
                <a:close/>
              </a:path>
            </a:pathLst>
          </a:custGeom>
          <a:solidFill>
            <a:srgbClr val="2725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778354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21934E-6 4.2623E-6 L -4.21934E-6 -0.39164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59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0967E-6 2.95082E-6 L -2.10967E-6 0.40082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3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0" fill="hold"/>
                                        <p:tgtEl>
                                          <p:spTgt spid="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3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94917E-6 -2.62295E-6 L 0.23268 -0.11344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34" y="-5672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2" presetClass="exit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xit" presetSubtype="8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xit" presetSubtype="2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xit" presetSubtype="8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xit" presetSubtype="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3" presetClass="pat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5521E-6 -1.63934E-6 L -0.15741 0.07672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73" y="383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2" presetClass="exit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2" presetClass="path" presetSubtype="0" accel="20000" decel="8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4.21934E-6 -0.39164 L -4.21934E-6 4.2623E-6 " pathEditMode="relative" rAng="0" ptsTypes="AA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57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path" presetSubtype="0" accel="20000" decel="8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2.10967E-6 0.40082 L -2.10967E-6 2.95082E-6 " pathEditMode="relative" rAng="0" ptsTypes="AA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0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0" grpId="1" animBg="1"/>
      <p:bldP spid="11" grpId="0" animBg="1"/>
      <p:bldP spid="11" grpId="1" animBg="1"/>
      <p:bldP spid="14" grpId="0"/>
      <p:bldP spid="14" grpId="1"/>
      <p:bldP spid="15" grpId="0"/>
      <p:bldP spid="15" grpId="1"/>
      <p:bldP spid="4" grpId="0" animBg="1"/>
      <p:bldP spid="4" grpId="1" animBg="1"/>
      <p:bldP spid="5" grpId="0" animBg="1"/>
      <p:bldP spid="5" grpId="1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40000" b="-40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-"/>
          <p:cNvSpPr/>
          <p:nvPr/>
        </p:nvSpPr>
        <p:spPr>
          <a:xfrm>
            <a:off x="-38098" y="-1"/>
            <a:ext cx="26209624" cy="968375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[]"/>
          <p:cNvSpPr/>
          <p:nvPr/>
        </p:nvSpPr>
        <p:spPr>
          <a:xfrm rot="21011766">
            <a:off x="3788359" y="6797589"/>
            <a:ext cx="6323943" cy="841354"/>
          </a:xfrm>
          <a:custGeom>
            <a:avLst/>
            <a:gdLst>
              <a:gd name="connsiteX0" fmla="*/ 0 w 5788925"/>
              <a:gd name="connsiteY0" fmla="*/ 0 h 612838"/>
              <a:gd name="connsiteX1" fmla="*/ 5788925 w 5788925"/>
              <a:gd name="connsiteY1" fmla="*/ 0 h 612838"/>
              <a:gd name="connsiteX2" fmla="*/ 5788925 w 5788925"/>
              <a:gd name="connsiteY2" fmla="*/ 612838 h 612838"/>
              <a:gd name="connsiteX3" fmla="*/ 0 w 5788925"/>
              <a:gd name="connsiteY3" fmla="*/ 612838 h 612838"/>
              <a:gd name="connsiteX4" fmla="*/ 0 w 5788925"/>
              <a:gd name="connsiteY4" fmla="*/ 0 h 612838"/>
              <a:gd name="connsiteX0" fmla="*/ 238125 w 6027050"/>
              <a:gd name="connsiteY0" fmla="*/ 0 h 612838"/>
              <a:gd name="connsiteX1" fmla="*/ 6027050 w 6027050"/>
              <a:gd name="connsiteY1" fmla="*/ 0 h 612838"/>
              <a:gd name="connsiteX2" fmla="*/ 6027050 w 6027050"/>
              <a:gd name="connsiteY2" fmla="*/ 612838 h 612838"/>
              <a:gd name="connsiteX3" fmla="*/ 0 w 6027050"/>
              <a:gd name="connsiteY3" fmla="*/ 593788 h 612838"/>
              <a:gd name="connsiteX4" fmla="*/ 238125 w 6027050"/>
              <a:gd name="connsiteY4" fmla="*/ 0 h 612838"/>
              <a:gd name="connsiteX0" fmla="*/ 238125 w 6027050"/>
              <a:gd name="connsiteY0" fmla="*/ 0 h 593788"/>
              <a:gd name="connsiteX1" fmla="*/ 6027050 w 6027050"/>
              <a:gd name="connsiteY1" fmla="*/ 0 h 593788"/>
              <a:gd name="connsiteX2" fmla="*/ 5664176 w 6027050"/>
              <a:gd name="connsiteY2" fmla="*/ 566404 h 593788"/>
              <a:gd name="connsiteX3" fmla="*/ 0 w 6027050"/>
              <a:gd name="connsiteY3" fmla="*/ 593788 h 593788"/>
              <a:gd name="connsiteX4" fmla="*/ 238125 w 6027050"/>
              <a:gd name="connsiteY4" fmla="*/ 0 h 59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27050" h="593788">
                <a:moveTo>
                  <a:pt x="238125" y="0"/>
                </a:moveTo>
                <a:lnTo>
                  <a:pt x="6027050" y="0"/>
                </a:lnTo>
                <a:lnTo>
                  <a:pt x="5664176" y="566404"/>
                </a:lnTo>
                <a:lnTo>
                  <a:pt x="0" y="593788"/>
                </a:lnTo>
                <a:lnTo>
                  <a:pt x="238125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[]"/>
          <p:cNvSpPr/>
          <p:nvPr/>
        </p:nvSpPr>
        <p:spPr>
          <a:xfrm rot="21011766">
            <a:off x="1495009" y="5856804"/>
            <a:ext cx="8497563" cy="1154175"/>
          </a:xfrm>
          <a:custGeom>
            <a:avLst/>
            <a:gdLst>
              <a:gd name="connsiteX0" fmla="*/ 0 w 7196667"/>
              <a:gd name="connsiteY0" fmla="*/ 0 h 971542"/>
              <a:gd name="connsiteX1" fmla="*/ 7196667 w 7196667"/>
              <a:gd name="connsiteY1" fmla="*/ 0 h 971542"/>
              <a:gd name="connsiteX2" fmla="*/ 7196667 w 7196667"/>
              <a:gd name="connsiteY2" fmla="*/ 971542 h 971542"/>
              <a:gd name="connsiteX3" fmla="*/ 0 w 7196667"/>
              <a:gd name="connsiteY3" fmla="*/ 971542 h 971542"/>
              <a:gd name="connsiteX4" fmla="*/ 0 w 7196667"/>
              <a:gd name="connsiteY4" fmla="*/ 0 h 971542"/>
              <a:gd name="connsiteX0" fmla="*/ 0 w 7396692"/>
              <a:gd name="connsiteY0" fmla="*/ 0 h 971542"/>
              <a:gd name="connsiteX1" fmla="*/ 7396692 w 7396692"/>
              <a:gd name="connsiteY1" fmla="*/ 0 h 971542"/>
              <a:gd name="connsiteX2" fmla="*/ 7396692 w 7396692"/>
              <a:gd name="connsiteY2" fmla="*/ 971542 h 971542"/>
              <a:gd name="connsiteX3" fmla="*/ 200025 w 7396692"/>
              <a:gd name="connsiteY3" fmla="*/ 971542 h 971542"/>
              <a:gd name="connsiteX4" fmla="*/ 0 w 7396692"/>
              <a:gd name="connsiteY4" fmla="*/ 0 h 971542"/>
              <a:gd name="connsiteX0" fmla="*/ 0 w 7577667"/>
              <a:gd name="connsiteY0" fmla="*/ 0 h 971542"/>
              <a:gd name="connsiteX1" fmla="*/ 7396692 w 7577667"/>
              <a:gd name="connsiteY1" fmla="*/ 0 h 971542"/>
              <a:gd name="connsiteX2" fmla="*/ 7577667 w 7577667"/>
              <a:gd name="connsiteY2" fmla="*/ 962017 h 971542"/>
              <a:gd name="connsiteX3" fmla="*/ 200025 w 7577667"/>
              <a:gd name="connsiteY3" fmla="*/ 971542 h 971542"/>
              <a:gd name="connsiteX4" fmla="*/ 0 w 7577667"/>
              <a:gd name="connsiteY4" fmla="*/ 0 h 97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77667" h="971542">
                <a:moveTo>
                  <a:pt x="0" y="0"/>
                </a:moveTo>
                <a:lnTo>
                  <a:pt x="7396692" y="0"/>
                </a:lnTo>
                <a:lnTo>
                  <a:pt x="7577667" y="962017"/>
                </a:lnTo>
                <a:lnTo>
                  <a:pt x="200025" y="971542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2" name="-"/>
          <p:cNvCxnSpPr/>
          <p:nvPr/>
        </p:nvCxnSpPr>
        <p:spPr>
          <a:xfrm flipV="1">
            <a:off x="1523245" y="6082625"/>
            <a:ext cx="1691670" cy="315232"/>
          </a:xfrm>
          <a:prstGeom prst="line">
            <a:avLst/>
          </a:prstGeom>
          <a:ln w="1016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-"/>
          <p:cNvCxnSpPr/>
          <p:nvPr/>
        </p:nvCxnSpPr>
        <p:spPr>
          <a:xfrm flipV="1">
            <a:off x="8112285" y="7269759"/>
            <a:ext cx="1691670" cy="315232"/>
          </a:xfrm>
          <a:prstGeom prst="line">
            <a:avLst/>
          </a:prstGeom>
          <a:ln w="1016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2"/>
          <p:cNvSpPr txBox="1"/>
          <p:nvPr/>
        </p:nvSpPr>
        <p:spPr>
          <a:xfrm rot="21011766">
            <a:off x="4485174" y="6864323"/>
            <a:ext cx="48172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000" i="1" dirty="0" smtClean="0">
                <a:solidFill>
                  <a:schemeClr val="bg1"/>
                </a:solidFill>
              </a:rPr>
              <a:t>NO PLUGIN REQUIRED</a:t>
            </a:r>
            <a:endParaRPr lang="id-ID" sz="4000" i="1" dirty="0">
              <a:solidFill>
                <a:schemeClr val="bg1"/>
              </a:solidFill>
            </a:endParaRPr>
          </a:p>
        </p:txBody>
      </p:sp>
      <p:sp>
        <p:nvSpPr>
          <p:cNvPr id="15" name="TEXT 1"/>
          <p:cNvSpPr txBox="1"/>
          <p:nvPr/>
        </p:nvSpPr>
        <p:spPr>
          <a:xfrm rot="21011766">
            <a:off x="2268062" y="5972226"/>
            <a:ext cx="69514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5400" i="1" dirty="0" smtClean="0">
                <a:solidFill>
                  <a:schemeClr val="bg1"/>
                </a:solidFill>
                <a:latin typeface="Lovelo Black" panose="02000000000000000000" pitchFamily="50" charset="0"/>
              </a:rPr>
              <a:t>Awesome text here</a:t>
            </a:r>
            <a:endParaRPr lang="id-ID" sz="5400" i="1" dirty="0">
              <a:solidFill>
                <a:schemeClr val="bg1"/>
              </a:solidFill>
              <a:latin typeface="Lovelo Black" panose="02000000000000000000" pitchFamily="50" charset="0"/>
            </a:endParaRPr>
          </a:p>
        </p:txBody>
      </p:sp>
      <p:sp>
        <p:nvSpPr>
          <p:cNvPr id="4" name="-"/>
          <p:cNvSpPr/>
          <p:nvPr/>
        </p:nvSpPr>
        <p:spPr>
          <a:xfrm>
            <a:off x="0" y="3889375"/>
            <a:ext cx="26171525" cy="5794375"/>
          </a:xfrm>
          <a:custGeom>
            <a:avLst/>
            <a:gdLst>
              <a:gd name="connsiteX0" fmla="*/ 0 w 26171525"/>
              <a:gd name="connsiteY0" fmla="*/ 0 h 4841875"/>
              <a:gd name="connsiteX1" fmla="*/ 26171525 w 26171525"/>
              <a:gd name="connsiteY1" fmla="*/ 0 h 4841875"/>
              <a:gd name="connsiteX2" fmla="*/ 26171525 w 26171525"/>
              <a:gd name="connsiteY2" fmla="*/ 4841875 h 4841875"/>
              <a:gd name="connsiteX3" fmla="*/ 0 w 26171525"/>
              <a:gd name="connsiteY3" fmla="*/ 4841875 h 4841875"/>
              <a:gd name="connsiteX4" fmla="*/ 0 w 26171525"/>
              <a:gd name="connsiteY4" fmla="*/ 0 h 4841875"/>
              <a:gd name="connsiteX0" fmla="*/ 0 w 26171525"/>
              <a:gd name="connsiteY0" fmla="*/ 952500 h 5794375"/>
              <a:gd name="connsiteX1" fmla="*/ 26171524 w 26171525"/>
              <a:gd name="connsiteY1" fmla="*/ 0 h 5794375"/>
              <a:gd name="connsiteX2" fmla="*/ 26171525 w 26171525"/>
              <a:gd name="connsiteY2" fmla="*/ 5794375 h 5794375"/>
              <a:gd name="connsiteX3" fmla="*/ 0 w 26171525"/>
              <a:gd name="connsiteY3" fmla="*/ 5794375 h 5794375"/>
              <a:gd name="connsiteX4" fmla="*/ 0 w 26171525"/>
              <a:gd name="connsiteY4" fmla="*/ 952500 h 579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171525" h="5794375">
                <a:moveTo>
                  <a:pt x="0" y="952500"/>
                </a:moveTo>
                <a:lnTo>
                  <a:pt x="26171524" y="0"/>
                </a:lnTo>
                <a:cubicBezTo>
                  <a:pt x="26171524" y="1931458"/>
                  <a:pt x="26171525" y="3862917"/>
                  <a:pt x="26171525" y="5794375"/>
                </a:cubicBezTo>
                <a:lnTo>
                  <a:pt x="0" y="5794375"/>
                </a:lnTo>
                <a:lnTo>
                  <a:pt x="0" y="952500"/>
                </a:lnTo>
                <a:close/>
              </a:path>
            </a:pathLst>
          </a:custGeom>
          <a:solidFill>
            <a:srgbClr val="2725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-"/>
          <p:cNvSpPr/>
          <p:nvPr/>
        </p:nvSpPr>
        <p:spPr>
          <a:xfrm rot="10800000">
            <a:off x="-38099" y="0"/>
            <a:ext cx="26209624" cy="6213475"/>
          </a:xfrm>
          <a:custGeom>
            <a:avLst/>
            <a:gdLst>
              <a:gd name="connsiteX0" fmla="*/ 0 w 26171525"/>
              <a:gd name="connsiteY0" fmla="*/ 0 h 4841875"/>
              <a:gd name="connsiteX1" fmla="*/ 26171525 w 26171525"/>
              <a:gd name="connsiteY1" fmla="*/ 0 h 4841875"/>
              <a:gd name="connsiteX2" fmla="*/ 26171525 w 26171525"/>
              <a:gd name="connsiteY2" fmla="*/ 4841875 h 4841875"/>
              <a:gd name="connsiteX3" fmla="*/ 0 w 26171525"/>
              <a:gd name="connsiteY3" fmla="*/ 4841875 h 4841875"/>
              <a:gd name="connsiteX4" fmla="*/ 0 w 26171525"/>
              <a:gd name="connsiteY4" fmla="*/ 0 h 4841875"/>
              <a:gd name="connsiteX0" fmla="*/ 0 w 26171525"/>
              <a:gd name="connsiteY0" fmla="*/ 952500 h 5794375"/>
              <a:gd name="connsiteX1" fmla="*/ 26171524 w 26171525"/>
              <a:gd name="connsiteY1" fmla="*/ 0 h 5794375"/>
              <a:gd name="connsiteX2" fmla="*/ 26171525 w 26171525"/>
              <a:gd name="connsiteY2" fmla="*/ 5794375 h 5794375"/>
              <a:gd name="connsiteX3" fmla="*/ 0 w 26171525"/>
              <a:gd name="connsiteY3" fmla="*/ 5794375 h 5794375"/>
              <a:gd name="connsiteX4" fmla="*/ 0 w 26171525"/>
              <a:gd name="connsiteY4" fmla="*/ 952500 h 5794375"/>
              <a:gd name="connsiteX0" fmla="*/ 0 w 26209624"/>
              <a:gd name="connsiteY0" fmla="*/ 38100 h 4879975"/>
              <a:gd name="connsiteX1" fmla="*/ 26209624 w 26209624"/>
              <a:gd name="connsiteY1" fmla="*/ 0 h 4879975"/>
              <a:gd name="connsiteX2" fmla="*/ 26171525 w 26209624"/>
              <a:gd name="connsiteY2" fmla="*/ 4879975 h 4879975"/>
              <a:gd name="connsiteX3" fmla="*/ 0 w 26209624"/>
              <a:gd name="connsiteY3" fmla="*/ 4879975 h 4879975"/>
              <a:gd name="connsiteX4" fmla="*/ 0 w 26209624"/>
              <a:gd name="connsiteY4" fmla="*/ 38100 h 4879975"/>
              <a:gd name="connsiteX0" fmla="*/ 0 w 26247724"/>
              <a:gd name="connsiteY0" fmla="*/ 0 h 6365875"/>
              <a:gd name="connsiteX1" fmla="*/ 26247724 w 26247724"/>
              <a:gd name="connsiteY1" fmla="*/ 1485900 h 6365875"/>
              <a:gd name="connsiteX2" fmla="*/ 26209625 w 26247724"/>
              <a:gd name="connsiteY2" fmla="*/ 6365875 h 6365875"/>
              <a:gd name="connsiteX3" fmla="*/ 38100 w 26247724"/>
              <a:gd name="connsiteY3" fmla="*/ 6365875 h 6365875"/>
              <a:gd name="connsiteX4" fmla="*/ 0 w 26247724"/>
              <a:gd name="connsiteY4" fmla="*/ 0 h 6365875"/>
              <a:gd name="connsiteX0" fmla="*/ 0 w 26209624"/>
              <a:gd name="connsiteY0" fmla="*/ 0 h 5984875"/>
              <a:gd name="connsiteX1" fmla="*/ 26209624 w 26209624"/>
              <a:gd name="connsiteY1" fmla="*/ 1104900 h 5984875"/>
              <a:gd name="connsiteX2" fmla="*/ 26171525 w 26209624"/>
              <a:gd name="connsiteY2" fmla="*/ 5984875 h 5984875"/>
              <a:gd name="connsiteX3" fmla="*/ 0 w 26209624"/>
              <a:gd name="connsiteY3" fmla="*/ 5984875 h 5984875"/>
              <a:gd name="connsiteX4" fmla="*/ 0 w 26209624"/>
              <a:gd name="connsiteY4" fmla="*/ 0 h 5984875"/>
              <a:gd name="connsiteX0" fmla="*/ 38100 w 26209624"/>
              <a:gd name="connsiteY0" fmla="*/ 0 h 5641975"/>
              <a:gd name="connsiteX1" fmla="*/ 26209624 w 26209624"/>
              <a:gd name="connsiteY1" fmla="*/ 762000 h 5641975"/>
              <a:gd name="connsiteX2" fmla="*/ 26171525 w 26209624"/>
              <a:gd name="connsiteY2" fmla="*/ 5641975 h 5641975"/>
              <a:gd name="connsiteX3" fmla="*/ 0 w 26209624"/>
              <a:gd name="connsiteY3" fmla="*/ 5641975 h 5641975"/>
              <a:gd name="connsiteX4" fmla="*/ 38100 w 26209624"/>
              <a:gd name="connsiteY4" fmla="*/ 0 h 5641975"/>
              <a:gd name="connsiteX0" fmla="*/ 0 w 26209624"/>
              <a:gd name="connsiteY0" fmla="*/ 0 h 6213475"/>
              <a:gd name="connsiteX1" fmla="*/ 26209624 w 26209624"/>
              <a:gd name="connsiteY1" fmla="*/ 1333500 h 6213475"/>
              <a:gd name="connsiteX2" fmla="*/ 26171525 w 26209624"/>
              <a:gd name="connsiteY2" fmla="*/ 6213475 h 6213475"/>
              <a:gd name="connsiteX3" fmla="*/ 0 w 26209624"/>
              <a:gd name="connsiteY3" fmla="*/ 6213475 h 6213475"/>
              <a:gd name="connsiteX4" fmla="*/ 0 w 26209624"/>
              <a:gd name="connsiteY4" fmla="*/ 0 h 62134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09624" h="6213475">
                <a:moveTo>
                  <a:pt x="0" y="0"/>
                </a:moveTo>
                <a:lnTo>
                  <a:pt x="26209624" y="1333500"/>
                </a:lnTo>
                <a:cubicBezTo>
                  <a:pt x="26209624" y="3264958"/>
                  <a:pt x="26171525" y="4282017"/>
                  <a:pt x="26171525" y="6213475"/>
                </a:cubicBezTo>
                <a:lnTo>
                  <a:pt x="0" y="6213475"/>
                </a:lnTo>
                <a:lnTo>
                  <a:pt x="0" y="0"/>
                </a:lnTo>
                <a:close/>
              </a:path>
            </a:pathLst>
          </a:custGeom>
          <a:solidFill>
            <a:srgbClr val="2725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312562269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0967E-6 3.27869E-7 L -2.10967E-6 -0.39164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59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 3.27869E-7 L 0 0.40082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3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0" fill="hold"/>
                                        <p:tgtEl>
                                          <p:spTgt spid="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3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-1.03118E-6 3.77049E-6 L 0.23268 -0.11345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34" y="-5672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2" presetClass="exit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xit" presetSubtype="8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xit" presetSubtype="2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xit" presetSubtype="8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xit" presetSubtype="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3" presetClass="pat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-4.28242E-7 4.7541E-6 L -0.15741 0.07672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73" y="383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2" presetClass="exit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2" presetClass="path" presetSubtype="0" accel="20000" decel="8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2.10967E-6 -0.39164 L 3.90313E-17 3.27869E-7 " pathEditMode="relative" rAng="0" ptsTypes="AA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36" y="19082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path" presetSubtype="0" accel="20000" decel="8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0 0.40082 L 0 -1.14754E-6 " pathEditMode="relative" rAng="0" ptsTypes="AA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475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0" grpId="1" animBg="1"/>
      <p:bldP spid="11" grpId="0" animBg="1"/>
      <p:bldP spid="11" grpId="1" animBg="1"/>
      <p:bldP spid="14" grpId="0"/>
      <p:bldP spid="14" grpId="1"/>
      <p:bldP spid="15" grpId="0"/>
      <p:bldP spid="15" grpId="1"/>
      <p:bldP spid="4" grpId="0" animBg="1"/>
      <p:bldP spid="4" grpId="1" animBg="1"/>
      <p:bldP spid="5" grpId="0" animBg="1"/>
      <p:bldP spid="5" grpId="1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>
            <a:lum/>
          </a:blip>
          <a:srcRect/>
          <a:stretch>
            <a:fillRect t="-35000" b="-35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-"/>
          <p:cNvSpPr/>
          <p:nvPr/>
        </p:nvSpPr>
        <p:spPr>
          <a:xfrm>
            <a:off x="-38098" y="-1"/>
            <a:ext cx="26209624" cy="968375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0" name="[]"/>
          <p:cNvSpPr/>
          <p:nvPr/>
        </p:nvSpPr>
        <p:spPr>
          <a:xfrm rot="21011766">
            <a:off x="18723560" y="6497701"/>
            <a:ext cx="6323943" cy="841354"/>
          </a:xfrm>
          <a:custGeom>
            <a:avLst/>
            <a:gdLst>
              <a:gd name="connsiteX0" fmla="*/ 0 w 5788925"/>
              <a:gd name="connsiteY0" fmla="*/ 0 h 612838"/>
              <a:gd name="connsiteX1" fmla="*/ 5788925 w 5788925"/>
              <a:gd name="connsiteY1" fmla="*/ 0 h 612838"/>
              <a:gd name="connsiteX2" fmla="*/ 5788925 w 5788925"/>
              <a:gd name="connsiteY2" fmla="*/ 612838 h 612838"/>
              <a:gd name="connsiteX3" fmla="*/ 0 w 5788925"/>
              <a:gd name="connsiteY3" fmla="*/ 612838 h 612838"/>
              <a:gd name="connsiteX4" fmla="*/ 0 w 5788925"/>
              <a:gd name="connsiteY4" fmla="*/ 0 h 612838"/>
              <a:gd name="connsiteX0" fmla="*/ 238125 w 6027050"/>
              <a:gd name="connsiteY0" fmla="*/ 0 h 612838"/>
              <a:gd name="connsiteX1" fmla="*/ 6027050 w 6027050"/>
              <a:gd name="connsiteY1" fmla="*/ 0 h 612838"/>
              <a:gd name="connsiteX2" fmla="*/ 6027050 w 6027050"/>
              <a:gd name="connsiteY2" fmla="*/ 612838 h 612838"/>
              <a:gd name="connsiteX3" fmla="*/ 0 w 6027050"/>
              <a:gd name="connsiteY3" fmla="*/ 593788 h 612838"/>
              <a:gd name="connsiteX4" fmla="*/ 238125 w 6027050"/>
              <a:gd name="connsiteY4" fmla="*/ 0 h 612838"/>
              <a:gd name="connsiteX0" fmla="*/ 238125 w 6027050"/>
              <a:gd name="connsiteY0" fmla="*/ 0 h 593788"/>
              <a:gd name="connsiteX1" fmla="*/ 6027050 w 6027050"/>
              <a:gd name="connsiteY1" fmla="*/ 0 h 593788"/>
              <a:gd name="connsiteX2" fmla="*/ 5664176 w 6027050"/>
              <a:gd name="connsiteY2" fmla="*/ 566404 h 593788"/>
              <a:gd name="connsiteX3" fmla="*/ 0 w 6027050"/>
              <a:gd name="connsiteY3" fmla="*/ 593788 h 593788"/>
              <a:gd name="connsiteX4" fmla="*/ 238125 w 6027050"/>
              <a:gd name="connsiteY4" fmla="*/ 0 h 5937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6027050" h="593788">
                <a:moveTo>
                  <a:pt x="238125" y="0"/>
                </a:moveTo>
                <a:lnTo>
                  <a:pt x="6027050" y="0"/>
                </a:lnTo>
                <a:lnTo>
                  <a:pt x="5664176" y="566404"/>
                </a:lnTo>
                <a:lnTo>
                  <a:pt x="0" y="593788"/>
                </a:lnTo>
                <a:lnTo>
                  <a:pt x="238125" y="0"/>
                </a:lnTo>
                <a:close/>
              </a:path>
            </a:pathLst>
          </a:cu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11" name="[]"/>
          <p:cNvSpPr/>
          <p:nvPr/>
        </p:nvSpPr>
        <p:spPr>
          <a:xfrm rot="21011766">
            <a:off x="16430210" y="5556916"/>
            <a:ext cx="8497563" cy="1154175"/>
          </a:xfrm>
          <a:custGeom>
            <a:avLst/>
            <a:gdLst>
              <a:gd name="connsiteX0" fmla="*/ 0 w 7196667"/>
              <a:gd name="connsiteY0" fmla="*/ 0 h 971542"/>
              <a:gd name="connsiteX1" fmla="*/ 7196667 w 7196667"/>
              <a:gd name="connsiteY1" fmla="*/ 0 h 971542"/>
              <a:gd name="connsiteX2" fmla="*/ 7196667 w 7196667"/>
              <a:gd name="connsiteY2" fmla="*/ 971542 h 971542"/>
              <a:gd name="connsiteX3" fmla="*/ 0 w 7196667"/>
              <a:gd name="connsiteY3" fmla="*/ 971542 h 971542"/>
              <a:gd name="connsiteX4" fmla="*/ 0 w 7196667"/>
              <a:gd name="connsiteY4" fmla="*/ 0 h 971542"/>
              <a:gd name="connsiteX0" fmla="*/ 0 w 7396692"/>
              <a:gd name="connsiteY0" fmla="*/ 0 h 971542"/>
              <a:gd name="connsiteX1" fmla="*/ 7396692 w 7396692"/>
              <a:gd name="connsiteY1" fmla="*/ 0 h 971542"/>
              <a:gd name="connsiteX2" fmla="*/ 7396692 w 7396692"/>
              <a:gd name="connsiteY2" fmla="*/ 971542 h 971542"/>
              <a:gd name="connsiteX3" fmla="*/ 200025 w 7396692"/>
              <a:gd name="connsiteY3" fmla="*/ 971542 h 971542"/>
              <a:gd name="connsiteX4" fmla="*/ 0 w 7396692"/>
              <a:gd name="connsiteY4" fmla="*/ 0 h 971542"/>
              <a:gd name="connsiteX0" fmla="*/ 0 w 7577667"/>
              <a:gd name="connsiteY0" fmla="*/ 0 h 971542"/>
              <a:gd name="connsiteX1" fmla="*/ 7396692 w 7577667"/>
              <a:gd name="connsiteY1" fmla="*/ 0 h 971542"/>
              <a:gd name="connsiteX2" fmla="*/ 7577667 w 7577667"/>
              <a:gd name="connsiteY2" fmla="*/ 962017 h 971542"/>
              <a:gd name="connsiteX3" fmla="*/ 200025 w 7577667"/>
              <a:gd name="connsiteY3" fmla="*/ 971542 h 971542"/>
              <a:gd name="connsiteX4" fmla="*/ 0 w 7577667"/>
              <a:gd name="connsiteY4" fmla="*/ 0 h 971542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7577667" h="971542">
                <a:moveTo>
                  <a:pt x="0" y="0"/>
                </a:moveTo>
                <a:lnTo>
                  <a:pt x="7396692" y="0"/>
                </a:lnTo>
                <a:lnTo>
                  <a:pt x="7577667" y="962017"/>
                </a:lnTo>
                <a:lnTo>
                  <a:pt x="200025" y="971542"/>
                </a:lnTo>
                <a:lnTo>
                  <a:pt x="0" y="0"/>
                </a:lnTo>
                <a:close/>
              </a:path>
            </a:pathLst>
          </a:custGeom>
          <a:solidFill>
            <a:schemeClr val="bg2">
              <a:lumMod val="1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cxnSp>
        <p:nvCxnSpPr>
          <p:cNvPr id="12" name="-"/>
          <p:cNvCxnSpPr/>
          <p:nvPr/>
        </p:nvCxnSpPr>
        <p:spPr>
          <a:xfrm flipV="1">
            <a:off x="16458446" y="5782737"/>
            <a:ext cx="1691670" cy="315232"/>
          </a:xfrm>
          <a:prstGeom prst="line">
            <a:avLst/>
          </a:prstGeom>
          <a:ln w="1016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3" name="-"/>
          <p:cNvCxnSpPr/>
          <p:nvPr/>
        </p:nvCxnSpPr>
        <p:spPr>
          <a:xfrm flipV="1">
            <a:off x="23047486" y="6969871"/>
            <a:ext cx="1691670" cy="315232"/>
          </a:xfrm>
          <a:prstGeom prst="line">
            <a:avLst/>
          </a:prstGeom>
          <a:ln w="101600" cap="rnd">
            <a:solidFill>
              <a:schemeClr val="bg1"/>
            </a:solidFill>
            <a:round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TEXT 2"/>
          <p:cNvSpPr txBox="1"/>
          <p:nvPr/>
        </p:nvSpPr>
        <p:spPr>
          <a:xfrm rot="21011766">
            <a:off x="19420375" y="6564435"/>
            <a:ext cx="4817216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4000" i="1" dirty="0" smtClean="0">
                <a:solidFill>
                  <a:schemeClr val="bg1"/>
                </a:solidFill>
              </a:rPr>
              <a:t>NO PLUGIN REQUIRED</a:t>
            </a:r>
            <a:endParaRPr lang="id-ID" sz="4000" i="1" dirty="0">
              <a:solidFill>
                <a:schemeClr val="bg1"/>
              </a:solidFill>
            </a:endParaRPr>
          </a:p>
        </p:txBody>
      </p:sp>
      <p:sp>
        <p:nvSpPr>
          <p:cNvPr id="15" name="TEXT 1"/>
          <p:cNvSpPr txBox="1"/>
          <p:nvPr/>
        </p:nvSpPr>
        <p:spPr>
          <a:xfrm rot="21011766">
            <a:off x="17203263" y="5672338"/>
            <a:ext cx="6951455" cy="92333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5400" i="1" dirty="0" smtClean="0">
                <a:solidFill>
                  <a:schemeClr val="bg1"/>
                </a:solidFill>
                <a:latin typeface="Lovelo Black" panose="02000000000000000000" pitchFamily="50" charset="0"/>
              </a:rPr>
              <a:t>Awesome text here</a:t>
            </a:r>
            <a:endParaRPr lang="id-ID" sz="5400" i="1" dirty="0">
              <a:solidFill>
                <a:schemeClr val="bg1"/>
              </a:solidFill>
              <a:latin typeface="Lovelo Black" panose="02000000000000000000" pitchFamily="50" charset="0"/>
            </a:endParaRPr>
          </a:p>
        </p:txBody>
      </p:sp>
      <p:sp>
        <p:nvSpPr>
          <p:cNvPr id="4" name="-"/>
          <p:cNvSpPr/>
          <p:nvPr/>
        </p:nvSpPr>
        <p:spPr>
          <a:xfrm>
            <a:off x="-38100" y="3241675"/>
            <a:ext cx="26209625" cy="6442075"/>
          </a:xfrm>
          <a:custGeom>
            <a:avLst/>
            <a:gdLst>
              <a:gd name="connsiteX0" fmla="*/ 0 w 26171525"/>
              <a:gd name="connsiteY0" fmla="*/ 0 h 4841875"/>
              <a:gd name="connsiteX1" fmla="*/ 26171525 w 26171525"/>
              <a:gd name="connsiteY1" fmla="*/ 0 h 4841875"/>
              <a:gd name="connsiteX2" fmla="*/ 26171525 w 26171525"/>
              <a:gd name="connsiteY2" fmla="*/ 4841875 h 4841875"/>
              <a:gd name="connsiteX3" fmla="*/ 0 w 26171525"/>
              <a:gd name="connsiteY3" fmla="*/ 4841875 h 4841875"/>
              <a:gd name="connsiteX4" fmla="*/ 0 w 26171525"/>
              <a:gd name="connsiteY4" fmla="*/ 0 h 4841875"/>
              <a:gd name="connsiteX0" fmla="*/ 0 w 26171525"/>
              <a:gd name="connsiteY0" fmla="*/ 952500 h 5794375"/>
              <a:gd name="connsiteX1" fmla="*/ 26171524 w 26171525"/>
              <a:gd name="connsiteY1" fmla="*/ 0 h 5794375"/>
              <a:gd name="connsiteX2" fmla="*/ 26171525 w 26171525"/>
              <a:gd name="connsiteY2" fmla="*/ 5794375 h 5794375"/>
              <a:gd name="connsiteX3" fmla="*/ 0 w 26171525"/>
              <a:gd name="connsiteY3" fmla="*/ 5794375 h 5794375"/>
              <a:gd name="connsiteX4" fmla="*/ 0 w 26171525"/>
              <a:gd name="connsiteY4" fmla="*/ 952500 h 5794375"/>
              <a:gd name="connsiteX0" fmla="*/ 0 w 26171525"/>
              <a:gd name="connsiteY0" fmla="*/ 76200 h 4918075"/>
              <a:gd name="connsiteX1" fmla="*/ 26133424 w 26171525"/>
              <a:gd name="connsiteY1" fmla="*/ 0 h 4918075"/>
              <a:gd name="connsiteX2" fmla="*/ 26171525 w 26171525"/>
              <a:gd name="connsiteY2" fmla="*/ 4918075 h 4918075"/>
              <a:gd name="connsiteX3" fmla="*/ 0 w 26171525"/>
              <a:gd name="connsiteY3" fmla="*/ 4918075 h 4918075"/>
              <a:gd name="connsiteX4" fmla="*/ 0 w 26171525"/>
              <a:gd name="connsiteY4" fmla="*/ 76200 h 4918075"/>
              <a:gd name="connsiteX0" fmla="*/ 0 w 26209625"/>
              <a:gd name="connsiteY0" fmla="*/ 0 h 6442075"/>
              <a:gd name="connsiteX1" fmla="*/ 26171524 w 26209625"/>
              <a:gd name="connsiteY1" fmla="*/ 1524000 h 6442075"/>
              <a:gd name="connsiteX2" fmla="*/ 26209625 w 26209625"/>
              <a:gd name="connsiteY2" fmla="*/ 6442075 h 6442075"/>
              <a:gd name="connsiteX3" fmla="*/ 38100 w 26209625"/>
              <a:gd name="connsiteY3" fmla="*/ 6442075 h 6442075"/>
              <a:gd name="connsiteX4" fmla="*/ 0 w 26209625"/>
              <a:gd name="connsiteY4" fmla="*/ 0 h 64420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09625" h="6442075">
                <a:moveTo>
                  <a:pt x="0" y="0"/>
                </a:moveTo>
                <a:lnTo>
                  <a:pt x="26171524" y="1524000"/>
                </a:lnTo>
                <a:cubicBezTo>
                  <a:pt x="26171524" y="3455458"/>
                  <a:pt x="26209625" y="4510617"/>
                  <a:pt x="26209625" y="6442075"/>
                </a:cubicBezTo>
                <a:lnTo>
                  <a:pt x="38100" y="6442075"/>
                </a:lnTo>
                <a:lnTo>
                  <a:pt x="0" y="0"/>
                </a:lnTo>
                <a:close/>
              </a:path>
            </a:pathLst>
          </a:custGeom>
          <a:solidFill>
            <a:srgbClr val="2725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  <p:sp>
        <p:nvSpPr>
          <p:cNvPr id="5" name="-"/>
          <p:cNvSpPr/>
          <p:nvPr/>
        </p:nvSpPr>
        <p:spPr>
          <a:xfrm rot="10800000">
            <a:off x="-76199" y="0"/>
            <a:ext cx="26247724" cy="6403975"/>
          </a:xfrm>
          <a:custGeom>
            <a:avLst/>
            <a:gdLst>
              <a:gd name="connsiteX0" fmla="*/ 0 w 26171525"/>
              <a:gd name="connsiteY0" fmla="*/ 0 h 4841875"/>
              <a:gd name="connsiteX1" fmla="*/ 26171525 w 26171525"/>
              <a:gd name="connsiteY1" fmla="*/ 0 h 4841875"/>
              <a:gd name="connsiteX2" fmla="*/ 26171525 w 26171525"/>
              <a:gd name="connsiteY2" fmla="*/ 4841875 h 4841875"/>
              <a:gd name="connsiteX3" fmla="*/ 0 w 26171525"/>
              <a:gd name="connsiteY3" fmla="*/ 4841875 h 4841875"/>
              <a:gd name="connsiteX4" fmla="*/ 0 w 26171525"/>
              <a:gd name="connsiteY4" fmla="*/ 0 h 4841875"/>
              <a:gd name="connsiteX0" fmla="*/ 0 w 26171525"/>
              <a:gd name="connsiteY0" fmla="*/ 952500 h 5794375"/>
              <a:gd name="connsiteX1" fmla="*/ 26171524 w 26171525"/>
              <a:gd name="connsiteY1" fmla="*/ 0 h 5794375"/>
              <a:gd name="connsiteX2" fmla="*/ 26171525 w 26171525"/>
              <a:gd name="connsiteY2" fmla="*/ 5794375 h 5794375"/>
              <a:gd name="connsiteX3" fmla="*/ 0 w 26171525"/>
              <a:gd name="connsiteY3" fmla="*/ 5794375 h 5794375"/>
              <a:gd name="connsiteX4" fmla="*/ 0 w 26171525"/>
              <a:gd name="connsiteY4" fmla="*/ 952500 h 5794375"/>
              <a:gd name="connsiteX0" fmla="*/ 0 w 26209624"/>
              <a:gd name="connsiteY0" fmla="*/ 38100 h 4879975"/>
              <a:gd name="connsiteX1" fmla="*/ 26209624 w 26209624"/>
              <a:gd name="connsiteY1" fmla="*/ 0 h 4879975"/>
              <a:gd name="connsiteX2" fmla="*/ 26171525 w 26209624"/>
              <a:gd name="connsiteY2" fmla="*/ 4879975 h 4879975"/>
              <a:gd name="connsiteX3" fmla="*/ 0 w 26209624"/>
              <a:gd name="connsiteY3" fmla="*/ 4879975 h 4879975"/>
              <a:gd name="connsiteX4" fmla="*/ 0 w 26209624"/>
              <a:gd name="connsiteY4" fmla="*/ 38100 h 4879975"/>
              <a:gd name="connsiteX0" fmla="*/ 0 w 26247724"/>
              <a:gd name="connsiteY0" fmla="*/ 0 h 6365875"/>
              <a:gd name="connsiteX1" fmla="*/ 26247724 w 26247724"/>
              <a:gd name="connsiteY1" fmla="*/ 1485900 h 6365875"/>
              <a:gd name="connsiteX2" fmla="*/ 26209625 w 26247724"/>
              <a:gd name="connsiteY2" fmla="*/ 6365875 h 6365875"/>
              <a:gd name="connsiteX3" fmla="*/ 38100 w 26247724"/>
              <a:gd name="connsiteY3" fmla="*/ 6365875 h 6365875"/>
              <a:gd name="connsiteX4" fmla="*/ 0 w 26247724"/>
              <a:gd name="connsiteY4" fmla="*/ 0 h 6365875"/>
              <a:gd name="connsiteX0" fmla="*/ 0 w 26209624"/>
              <a:gd name="connsiteY0" fmla="*/ 0 h 5984875"/>
              <a:gd name="connsiteX1" fmla="*/ 26209624 w 26209624"/>
              <a:gd name="connsiteY1" fmla="*/ 1104900 h 5984875"/>
              <a:gd name="connsiteX2" fmla="*/ 26171525 w 26209624"/>
              <a:gd name="connsiteY2" fmla="*/ 5984875 h 5984875"/>
              <a:gd name="connsiteX3" fmla="*/ 0 w 26209624"/>
              <a:gd name="connsiteY3" fmla="*/ 5984875 h 5984875"/>
              <a:gd name="connsiteX4" fmla="*/ 0 w 26209624"/>
              <a:gd name="connsiteY4" fmla="*/ 0 h 5984875"/>
              <a:gd name="connsiteX0" fmla="*/ 38100 w 26209624"/>
              <a:gd name="connsiteY0" fmla="*/ 0 h 5641975"/>
              <a:gd name="connsiteX1" fmla="*/ 26209624 w 26209624"/>
              <a:gd name="connsiteY1" fmla="*/ 762000 h 5641975"/>
              <a:gd name="connsiteX2" fmla="*/ 26171525 w 26209624"/>
              <a:gd name="connsiteY2" fmla="*/ 5641975 h 5641975"/>
              <a:gd name="connsiteX3" fmla="*/ 0 w 26209624"/>
              <a:gd name="connsiteY3" fmla="*/ 5641975 h 5641975"/>
              <a:gd name="connsiteX4" fmla="*/ 38100 w 26209624"/>
              <a:gd name="connsiteY4" fmla="*/ 0 h 5641975"/>
              <a:gd name="connsiteX0" fmla="*/ 0 w 26209624"/>
              <a:gd name="connsiteY0" fmla="*/ 0 h 6213475"/>
              <a:gd name="connsiteX1" fmla="*/ 26209624 w 26209624"/>
              <a:gd name="connsiteY1" fmla="*/ 1333500 h 6213475"/>
              <a:gd name="connsiteX2" fmla="*/ 26171525 w 26209624"/>
              <a:gd name="connsiteY2" fmla="*/ 6213475 h 6213475"/>
              <a:gd name="connsiteX3" fmla="*/ 0 w 26209624"/>
              <a:gd name="connsiteY3" fmla="*/ 6213475 h 6213475"/>
              <a:gd name="connsiteX4" fmla="*/ 0 w 26209624"/>
              <a:gd name="connsiteY4" fmla="*/ 0 h 6213475"/>
              <a:gd name="connsiteX0" fmla="*/ 0 w 26209624"/>
              <a:gd name="connsiteY0" fmla="*/ 0 h 4879975"/>
              <a:gd name="connsiteX1" fmla="*/ 26209624 w 26209624"/>
              <a:gd name="connsiteY1" fmla="*/ 0 h 4879975"/>
              <a:gd name="connsiteX2" fmla="*/ 26171525 w 26209624"/>
              <a:gd name="connsiteY2" fmla="*/ 4879975 h 4879975"/>
              <a:gd name="connsiteX3" fmla="*/ 0 w 26209624"/>
              <a:gd name="connsiteY3" fmla="*/ 4879975 h 4879975"/>
              <a:gd name="connsiteX4" fmla="*/ 0 w 26209624"/>
              <a:gd name="connsiteY4" fmla="*/ 0 h 4879975"/>
              <a:gd name="connsiteX0" fmla="*/ 0 w 26247724"/>
              <a:gd name="connsiteY0" fmla="*/ 1524000 h 6403975"/>
              <a:gd name="connsiteX1" fmla="*/ 26247724 w 26247724"/>
              <a:gd name="connsiteY1" fmla="*/ 0 h 6403975"/>
              <a:gd name="connsiteX2" fmla="*/ 26171525 w 26247724"/>
              <a:gd name="connsiteY2" fmla="*/ 6403975 h 6403975"/>
              <a:gd name="connsiteX3" fmla="*/ 0 w 26247724"/>
              <a:gd name="connsiteY3" fmla="*/ 6403975 h 6403975"/>
              <a:gd name="connsiteX4" fmla="*/ 0 w 26247724"/>
              <a:gd name="connsiteY4" fmla="*/ 1524000 h 6403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</a:cxnLst>
            <a:rect l="l" t="t" r="r" b="b"/>
            <a:pathLst>
              <a:path w="26247724" h="6403975">
                <a:moveTo>
                  <a:pt x="0" y="1524000"/>
                </a:moveTo>
                <a:lnTo>
                  <a:pt x="26247724" y="0"/>
                </a:lnTo>
                <a:cubicBezTo>
                  <a:pt x="26247724" y="1931458"/>
                  <a:pt x="26171525" y="4472517"/>
                  <a:pt x="26171525" y="6403975"/>
                </a:cubicBezTo>
                <a:lnTo>
                  <a:pt x="0" y="6403975"/>
                </a:lnTo>
                <a:lnTo>
                  <a:pt x="0" y="1524000"/>
                </a:lnTo>
                <a:close/>
              </a:path>
            </a:pathLst>
          </a:custGeom>
          <a:solidFill>
            <a:srgbClr val="27252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183120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slow" p14:dur="2000" advClick="0" advTm="0"/>
    </mc:Choice>
    <mc:Fallback>
      <p:transition spd="slow" advClick="0" advTm="0"/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64" presetClass="path" presetSubtype="0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4.21934E-6 4.2623E-6 L -4.21934E-6 -0.39164 " pathEditMode="relative" rAng="0" ptsTypes="AA">
                                      <p:cBhvr>
                                        <p:cTn id="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19590"/>
                                    </p:animMotion>
                                  </p:childTnLst>
                                </p:cTn>
                              </p:par>
                              <p:par>
                                <p:cTn id="7" presetID="42" presetClass="path" presetSubtype="0" accel="20000" decel="8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2.10967E-6 2.95082E-6 L -2.10967E-6 0.40082 " pathEditMode="relative" rAng="0" ptsTypes="AA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20033"/>
                                    </p:animMotion>
                                  </p:childTnLst>
                                </p:cTn>
                              </p:par>
                              <p:par>
                                <p:cTn id="9" presetID="6" presetClass="emph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animScale>
                                      <p:cBhvr>
                                        <p:cTn id="10" dur="5000" fill="hold"/>
                                        <p:tgtEl>
                                          <p:spTgt spid="9"/>
                                        </p:tgtEl>
                                      </p:cBhvr>
                                      <p:by x="120000" y="120000"/>
                                    </p:animScale>
                                  </p:childTnLst>
                                </p:cTn>
                              </p:par>
                              <p:par>
                                <p:cTn id="11" presetID="22" presetClass="entr" presetSubtype="8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63" presetClass="path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animMotion origin="layout" path="M 2.94917E-6 -2.62295E-6 L 0.23268 -0.11344 " pathEditMode="relative" rAng="0" ptsTypes="AA">
                                      <p:cBhvr>
                                        <p:cTn id="15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1634" y="-5672"/>
                                    </p:animMotion>
                                  </p:childTnLst>
                                </p:cTn>
                              </p:par>
                              <p:par>
                                <p:cTn id="16" presetID="22" presetClass="exit" presetSubtype="8" fill="hold" nodeType="withEffect">
                                  <p:stCondLst>
                                    <p:cond delay="12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17" dur="25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22" presetClass="entr" presetSubtype="2" fill="hold" grpId="0" nodeType="withEffect">
                                  <p:stCondLst>
                                    <p:cond delay="4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4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7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xit" presetSubtype="8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29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1" presetID="12" presetClass="entr" presetSubtype="4" fill="hold" grpId="0" nodeType="withEffect">
                                  <p:stCondLst>
                                    <p:cond delay="25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3" dur="500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#ppt_h*1.125000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up)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xit" presetSubtype="2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22" presetClass="exit" presetSubtype="8" fill="hold" grpId="1" nodeType="withEffect">
                                  <p:stCondLst>
                                    <p:cond delay="2750"/>
                                  </p:stCondLst>
                                  <p:childTnLst>
                                    <p:animEffect transition="out" filter="wipe(left)">
                                      <p:cBhvr>
                                        <p:cTn id="3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1" presetID="22" presetClass="exit" presetSubtype="2" fill="hold" grpId="1" nodeType="withEffect">
                                  <p:stCondLst>
                                    <p:cond delay="30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4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4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4" presetID="22" presetClass="entr" presetSubtype="2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6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63" presetClass="path" presetSubtype="0" fill="hold" nodeType="withEffect">
                                  <p:stCondLst>
                                    <p:cond delay="1750"/>
                                  </p:stCondLst>
                                  <p:childTnLst>
                                    <p:animMotion origin="layout" path="M 3.5521E-6 -1.63934E-6 L -0.15741 0.07672 " pathEditMode="relative" rAng="0" ptsTypes="AA">
                                      <p:cBhvr>
                                        <p:cTn id="48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7873" y="3836"/>
                                    </p:animMotion>
                                  </p:childTnLst>
                                </p:cTn>
                              </p:par>
                              <p:par>
                                <p:cTn id="49" presetID="22" presetClass="exit" presetSubtype="2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animEffect transition="out" filter="wipe(right)">
                                      <p:cBhvr>
                                        <p:cTn id="50" dur="25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24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2" presetID="42" presetClass="path" presetSubtype="0" accel="20000" decel="8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4.21934E-6 -0.39164 L -4.21934E-6 4.2623E-6 " pathEditMode="relative" rAng="0" ptsTypes="AA">
                                      <p:cBhvr>
                                        <p:cTn id="53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19574"/>
                                    </p:animMotion>
                                  </p:childTnLst>
                                </p:cTn>
                              </p:par>
                              <p:par>
                                <p:cTn id="54" presetID="42" presetClass="path" presetSubtype="0" accel="20000" decel="80000" fill="hold" grpId="1" nodeType="withEffect">
                                  <p:stCondLst>
                                    <p:cond delay="4000"/>
                                  </p:stCondLst>
                                  <p:childTnLst>
                                    <p:animMotion origin="layout" path="M -2.10967E-6 0.40082 L -2.10967E-6 2.95082E-6 " pathEditMode="relative" rAng="0" ptsTypes="AA">
                                      <p:cBhvr>
                                        <p:cTn id="55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0" y="-20049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 animBg="1"/>
      <p:bldP spid="10" grpId="1" animBg="1"/>
      <p:bldP spid="11" grpId="0" animBg="1"/>
      <p:bldP spid="11" grpId="1" animBg="1"/>
      <p:bldP spid="14" grpId="0"/>
      <p:bldP spid="14" grpId="1"/>
      <p:bldP spid="15" grpId="0"/>
      <p:bldP spid="15" grpId="1"/>
      <p:bldP spid="4" grpId="0" animBg="1"/>
      <p:bldP spid="4" grpId="1" animBg="1"/>
      <p:bldP spid="5" grpId="0" animBg="1"/>
      <p:bldP spid="5" grpId="1" animBg="1"/>
    </p:bldLst>
  </p:timing>
</p:sld>
</file>

<file path=ppt/theme/theme1.xml><?xml version="1.0" encoding="utf-8"?>
<a:theme xmlns:a="http://schemas.openxmlformats.org/drawingml/2006/main" name="Office Theme">
  <a:themeElements>
    <a:clrScheme name="Office Them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Them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415</TotalTime>
  <Words>104</Words>
  <Application>Microsoft Office PowerPoint</Application>
  <PresentationFormat>Custom</PresentationFormat>
  <Paragraphs>16</Paragraphs>
  <Slides>4</Slides>
  <Notes>4</Notes>
  <HiddenSlides>0</HiddenSlides>
  <MMClips>1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4</vt:i4>
      </vt:variant>
    </vt:vector>
  </HeadingPairs>
  <TitlesOfParts>
    <vt:vector size="9" baseType="lpstr">
      <vt:lpstr>Arial</vt:lpstr>
      <vt:lpstr>Calibri</vt:lpstr>
      <vt:lpstr>Calibri Light</vt:lpstr>
      <vt:lpstr>Lovelo Black</vt:lpstr>
      <vt:lpstr>Office Theme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Arifianto &amp; Angga</dc:creator>
  <cp:lastModifiedBy>user</cp:lastModifiedBy>
  <cp:revision>36</cp:revision>
  <dcterms:created xsi:type="dcterms:W3CDTF">2018-05-01T13:48:09Z</dcterms:created>
  <dcterms:modified xsi:type="dcterms:W3CDTF">2018-05-20T17:16:57Z</dcterms:modified>
</cp:coreProperties>
</file>