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드고아의 목자 아모스가 전한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이스라엘에 일어난 일의 계시를 볼 무렵에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유다의 왕은 웃시야이고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왕은 요아스의 아들 여로보암이었다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계시를 본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지진이 일어나기 이 년 전이다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두로 성에 불을 보내겠다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불이 요새들을 삼킬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12202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선고한다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에돔이 지은 서너 가지 죄를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용서하지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칼을 들고서 제 형제를 뒤쫓으며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 사이의 정마저 끊고서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늘 화를 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끊임없이 분노를 품고 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12299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데만에 불을 보내겠다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불이 보스라의 요새들을 삼킬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544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선고한다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암몬 자손이 지은 서너 가지 죄를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용서하지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땅을 넓히려고 길르앗으로 쳐들어가서 아이 밴 여인들의 배를 갈랐기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7791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랍바 성벽에 불을 놓겠다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불이 요새들을 삼킬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 거기에 전쟁 터지는 날의 함성 드높고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회리바람 부는 날의 폭풍처럼 싸움이 치열할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1250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왕은 신하들과 함께 포로가 되어서 끌려갈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214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아모스가 선포하였다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시온에서 부르짖으시며 예루살렘에서 큰소리로 외치시니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목자의 초장이 시들고 갈멜 산 꼭대기가 마른다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105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선고한다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다마스쿠스가 지은 서너 가지 죄를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용서하지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쇠도리깨로 타작하듯이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길르앗을 타작하였기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6344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하사엘의 집에 불을 보내겠다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불이 벤하닷의 요새들을 삼킬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544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다마스쿠스의 성문 빗장을 부러뜨리고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아웬 평야에서는 그 주민을 멸하고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벳에덴에서는 왕권 잡은 자를 멸하겠다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아람 백성은 기르로 끌려갈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990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선고한다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가사가 지은 서너 가지 죄를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용서하지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사로잡은 사람들을 모두 끌어다가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에돔에 넘겨 주었기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628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가사 성에 불을 보내겠다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불이 요새들을 삼킬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0502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아스돗에서 그 주민을 멸하고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아스글론에서 왕권 잡은 자를 멸하고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손을 돌이켜 에그론을 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블레셋 족속 가운데서 남은 자를 모조리 멸하겠다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하나님이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00802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1:9.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선고한다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두로가 지은 서너 가지 죄를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용서하지 않겠다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형제의 언약을 기억하지 않고 사로잡은 사람들을 모두 끌어다가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에돔에 넘겨 주었기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아모스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3823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439</Words>
  <Application>Microsoft Office PowerPoint</Application>
  <PresentationFormat>화면 슬라이드 쇼(16:9)</PresentationFormat>
  <Paragraphs>30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나눔스퀘어 ExtraBold</vt:lpstr>
      <vt:lpstr>Aptos</vt:lpstr>
      <vt:lpstr>Aptos Display</vt:lpstr>
      <vt:lpstr>Arial</vt:lpstr>
      <vt:lpstr>Office 테마</vt:lpstr>
      <vt:lpstr>암 1:1. 드고아의 목자 아모스가 전한 말이다. 그가 이스라엘에 일어난 일의 계시를 볼 무렵에, 유다의 왕은 웃시야이고, 이스라엘의 왕은 요아스의 아들 여로보암이었다. 그가 계시를 본 것은, 지진이 일어나기 이 년 전이다.</vt:lpstr>
      <vt:lpstr>암 1:2. 아모스가 선포하였다. "주님께서 시온에서 부르짖으시며 예루살렘에서 큰소리로 외치시니, 목자의 초장이 시들고 갈멜 산 꼭대기가 마른다."</vt:lpstr>
      <vt:lpstr>암 1:3. "나 주가 선고한다. 다마스쿠스가 지은 서너 가지 죄를, 내가 용서하지 않겠다. 그들이 쇠도리깨로 타작하듯이, 길르앗을 타작하였기 때문이다.</vt:lpstr>
      <vt:lpstr>암 1:4. 그러므로 내가 하사엘의 집에 불을 보내겠다. 그 불이 벤하닷의 요새들을 삼킬 것이다.</vt:lpstr>
      <vt:lpstr>암 1:5. 내가 다마스쿠스의 성문 빗장을 부러뜨리고, 아웬 평야에서는 그 주민을 멸하고, 벳에덴에서는 왕권 잡은 자를 멸하겠다. 아람 백성은 기르로 끌려갈 것이다." 주님께서 말씀하신다.</vt:lpstr>
      <vt:lpstr>암 1:6. "나 주가 선고한다. 가사가 지은 서너 가지 죄를, 내가 용서하지 않겠다. 그들이 사로잡은 사람들을 모두 끌어다가, 에돔에 넘겨 주었기 때문이다.</vt:lpstr>
      <vt:lpstr>암 1:7. 그러므로 내가 가사 성에 불을 보내겠다. 그 불이 요새들을 삼킬 것이다.</vt:lpstr>
      <vt:lpstr>암 1:8. 내가 아스돗에서 그 주민을 멸하고, 아스글론에서 왕권 잡은 자를 멸하고, 손을 돌이켜 에그론을 치고, 블레셋 족속 가운데서 남은 자를 모조리 멸하겠다." 주 하나님이 말씀하신다.</vt:lpstr>
      <vt:lpstr>암 1:9. "나 주가 선고한다. 두로가 지은 서너 가지 죄를, 내가 용서하지 않겠다. 그들이 형제의 언약을 기억하지 않고 사로잡은 사람들을 모두 끌어다가, 에돔에 넘겨 주었기 때문이다.</vt:lpstr>
      <vt:lpstr>암 1:10. 그러므로 내가 두로 성에 불을 보내겠다. 그 불이 요새들을 삼킬 것이다."</vt:lpstr>
      <vt:lpstr>암 1:11. "나 주가 선고한다. 에돔이 지은 서너 가지 죄를, 내가 용서하지 않겠다. 그들이 칼을 들고서 제 형제를 뒤쫓으며, 형제 사이의 정마저 끊고서, 늘 화를 내며, 끊임없이 분노를 품고 있기 때문이다.</vt:lpstr>
      <vt:lpstr>암 1:12. 그러므로 내가 데만에 불을 보내겠다. 그 불이 보스라의 요새들을 삼킬 것이다."</vt:lpstr>
      <vt:lpstr>암 1:13. "나 주가 선고한다. 암몬 자손이 지은 서너 가지 죄를, 내가 용서하지 않겠다. 그들이 땅을 넓히려고 길르앗으로 쳐들어가서 아이 밴 여인들의 배를 갈랐기 때문이다.</vt:lpstr>
      <vt:lpstr>암 1:14. 그러므로 내가 랍바 성벽에 불을 놓겠다. 그 불이 요새들을 삼킬 것이다. 그 때 거기에 전쟁 터지는 날의 함성 드높고, 회리바람 부는 날의 폭풍처럼 싸움이 치열할 것이다.</vt:lpstr>
      <vt:lpstr>암 1:15. 그들의 왕은 신하들과 함께 포로가 되어서 끌려갈 것이다." 주님께서 말씀하신다.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2024-10-24T04:28:51Z</dcterms:modified>
</cp:coreProperties>
</file>