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468" y="13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83DE0C-B338-4F8A-A9F5-A9F4040E7C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2906DEF-7133-4D44-A8E5-E951B7D17CA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6E5E18-AB37-4F2B-828E-7D9A25014A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8ABBB-E64B-4909-AC3F-3C37B61957AF}" type="datetimeFigureOut">
              <a:rPr lang="en-US" smtClean="0"/>
              <a:t>08-Jul-21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EE6754-9A90-4750-8A9B-0D4DD4CD9A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D197AA-5E57-4065-832C-1C5181B7C5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1EA9F-B4E0-4BC3-B6CD-6152E194A0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53965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63E6B4-D5B2-45B4-B621-FB4A980430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3C9595A-B6E4-4E45-BB99-4320E8102B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288BEE-4377-441E-B6CE-A1D361BD65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8ABBB-E64B-4909-AC3F-3C37B61957AF}" type="datetimeFigureOut">
              <a:rPr lang="en-US" smtClean="0"/>
              <a:t>08-Jul-21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411318-F6F7-46BD-9E95-3DC8357BEC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F7D21E-BE6F-44AC-99CA-4804057BAD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1EA9F-B4E0-4BC3-B6CD-6152E194A0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91834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EAEAFBE-C9D3-4057-8851-0E7F255FE0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ADBFFCF-6CA8-411F-9B91-CD41E542CD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F38D73-21AF-491B-9DF0-C3E5040DC1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8ABBB-E64B-4909-AC3F-3C37B61957AF}" type="datetimeFigureOut">
              <a:rPr lang="en-US" smtClean="0"/>
              <a:t>08-Jul-21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CA9D09-9BD0-4457-B931-CBCCC72A94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E7D72C-7E3E-4321-9EFE-16A07004EF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1EA9F-B4E0-4BC3-B6CD-6152E194A0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38657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12D158-35F3-4027-A02F-8B3D99439D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062061-0ED7-4A69-9E57-E19D4AF0E6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9DDC27-9352-4FC4-85F4-C23310526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8ABBB-E64B-4909-AC3F-3C37B61957AF}" type="datetimeFigureOut">
              <a:rPr lang="en-US" smtClean="0"/>
              <a:t>08-Jul-21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61F8BF-F380-4380-880A-9679D2931C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03A98B-B44D-49B3-95A6-0F8D2678E9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1EA9F-B4E0-4BC3-B6CD-6152E194A0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3007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1C7C07-7836-417A-AC04-3022673D39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7DB277-4826-4C42-8E0A-B61844CC86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4236A9-E5C6-427F-81F7-65E7F64693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8ABBB-E64B-4909-AC3F-3C37B61957AF}" type="datetimeFigureOut">
              <a:rPr lang="en-US" smtClean="0"/>
              <a:t>08-Jul-21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034E76-340D-42EF-83E3-CF2730DF0C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7C1313-170C-41FA-8633-94C3530D17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1EA9F-B4E0-4BC3-B6CD-6152E194A0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28693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242FA5-0B83-412B-80B8-1E1ACA710B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2BFB53-9732-4D92-8D0F-C7152BC66A5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1A0E6FA-7C8C-40E2-B1B0-D2C5888300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454E00-1D9F-4770-BEF5-88B00C5432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8ABBB-E64B-4909-AC3F-3C37B61957AF}" type="datetimeFigureOut">
              <a:rPr lang="en-US" smtClean="0"/>
              <a:t>08-Jul-21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AC72CAD-2C25-48C0-AA19-792FB777B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44B664C-9750-471C-960C-1E82DFC87C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1EA9F-B4E0-4BC3-B6CD-6152E194A0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4943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1A48F4-D204-4AB6-A8E6-CAABFDADAC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F23815F-40EB-4DA2-BC54-1C1A6FBF33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C40B6DD-F852-47ED-BE66-C0FDAC4A9F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833F16B-513C-4BAF-973E-CA87258C73E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D49CF6C-47DC-4256-9613-6A1D4C4232C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A6C8CD5-7498-4198-BC48-3B841E3CA7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8ABBB-E64B-4909-AC3F-3C37B61957AF}" type="datetimeFigureOut">
              <a:rPr lang="en-US" smtClean="0"/>
              <a:t>08-Jul-21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38E659-432C-441D-A30D-880F13BD96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264C4C9-BAE4-4253-8DE7-BE3B828AFA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1EA9F-B4E0-4BC3-B6CD-6152E194A0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75234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914F81-F15E-4867-9083-F8DC3C4F54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AA31F1C-687C-4778-9F20-21086FC4A3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8ABBB-E64B-4909-AC3F-3C37B61957AF}" type="datetimeFigureOut">
              <a:rPr lang="en-US" smtClean="0"/>
              <a:t>08-Jul-21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2F69A0C-85EA-4441-98E9-A0817478C0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9313E6C-79FC-48CB-B57D-31C9261EA0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1EA9F-B4E0-4BC3-B6CD-6152E194A0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6369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3C654B5-0685-4229-8820-98848A0560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8ABBB-E64B-4909-AC3F-3C37B61957AF}" type="datetimeFigureOut">
              <a:rPr lang="en-US" smtClean="0"/>
              <a:t>08-Jul-21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30B71FC-0657-4281-BF84-DCBC941832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3E16090-2B5A-4D7C-A7DB-8ADCA2E2C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1EA9F-B4E0-4BC3-B6CD-6152E194A0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73441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CB4C43-EB38-4270-9816-B476EFA481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0FF4CB-4DCE-49AC-BE5C-6190A512CA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2BD483A-251B-4336-B168-57306E75B3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45B318C-4B15-48CE-B751-D8A59D3F4D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8ABBB-E64B-4909-AC3F-3C37B61957AF}" type="datetimeFigureOut">
              <a:rPr lang="en-US" smtClean="0"/>
              <a:t>08-Jul-21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2926930-F5AB-483B-A7FD-47E210E584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D30BEC-9D19-468E-BC02-64E4555CA7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1EA9F-B4E0-4BC3-B6CD-6152E194A0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39415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005F8D-F4AA-4507-B7BA-5B84C81386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343325B-76F1-4FD6-BEF7-EDC19805FF7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E1AFFB-46D3-45AA-BAAE-F2FA8D330F0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DE9998-1AEF-4175-8C10-0DB0DD4086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8ABBB-E64B-4909-AC3F-3C37B61957AF}" type="datetimeFigureOut">
              <a:rPr lang="en-US" smtClean="0"/>
              <a:t>08-Jul-21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198F39-421A-4EE1-89E3-59D14714D8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9FDE1A-9FC2-419F-99F5-C93B532620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1EA9F-B4E0-4BC3-B6CD-6152E194A0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6303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CF68A3B-173D-412B-9CB7-972BFC8F1B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F6FA93-525B-4C33-9D7D-F482F831BE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9A8FA7-5874-4831-A0A0-B9B407B880B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B8ABBB-E64B-4909-AC3F-3C37B61957AF}" type="datetimeFigureOut">
              <a:rPr lang="en-US" smtClean="0"/>
              <a:t>08-Jul-21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794791-2429-4708-8354-7FFFD047717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796778-9515-42FE-93B5-3185D75D228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41EA9F-B4E0-4BC3-B6CD-6152E194A0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3743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BF96F49A-A94B-49BF-AE77-4F16D60A832F}"/>
              </a:ext>
            </a:extLst>
          </p:cNvPr>
          <p:cNvGrpSpPr/>
          <p:nvPr/>
        </p:nvGrpSpPr>
        <p:grpSpPr>
          <a:xfrm>
            <a:off x="1481735" y="3005720"/>
            <a:ext cx="574196" cy="2008764"/>
            <a:chOff x="1138835" y="4629352"/>
            <a:chExt cx="574196" cy="2008764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559493A1-B7BA-407C-8B9B-737DC9B15706}"/>
                </a:ext>
              </a:extLst>
            </p:cNvPr>
            <p:cNvSpPr txBox="1"/>
            <p:nvPr/>
          </p:nvSpPr>
          <p:spPr>
            <a:xfrm>
              <a:off x="1146048" y="4629352"/>
              <a:ext cx="559769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5400" dirty="0">
                  <a:solidFill>
                    <a:schemeClr val="accent6"/>
                  </a:solidFill>
                  <a:latin typeface="Bebas Neue Bold" panose="020B0606020202050201" pitchFamily="34" charset="0"/>
                </a:rPr>
                <a:t>M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0355BB63-16A9-4E53-B238-A7631260B955}"/>
                </a:ext>
              </a:extLst>
            </p:cNvPr>
            <p:cNvSpPr txBox="1"/>
            <p:nvPr/>
          </p:nvSpPr>
          <p:spPr>
            <a:xfrm>
              <a:off x="1138835" y="5714786"/>
              <a:ext cx="574196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5400" dirty="0">
                  <a:solidFill>
                    <a:schemeClr val="accent6"/>
                  </a:solidFill>
                  <a:latin typeface="Bebas Neue Bold" panose="020B0606020202050201" pitchFamily="34" charset="0"/>
                </a:rPr>
                <a:t>W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F3A44106-47F1-42A1-9A79-A0D55E8D8EC2}"/>
                </a:ext>
              </a:extLst>
            </p:cNvPr>
            <p:cNvSpPr txBox="1"/>
            <p:nvPr/>
          </p:nvSpPr>
          <p:spPr>
            <a:xfrm>
              <a:off x="1195741" y="5172069"/>
              <a:ext cx="460382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5400" dirty="0">
                  <a:solidFill>
                    <a:schemeClr val="accent6"/>
                  </a:solidFill>
                  <a:latin typeface="Bebas Neue Bold" panose="020B0606020202050201" pitchFamily="34" charset="0"/>
                </a:rPr>
                <a:t>U</a:t>
              </a: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938280DB-5924-4E9E-9130-92C6E4D9278A}"/>
              </a:ext>
            </a:extLst>
          </p:cNvPr>
          <p:cNvSpPr txBox="1"/>
          <p:nvPr/>
        </p:nvSpPr>
        <p:spPr>
          <a:xfrm>
            <a:off x="1870791" y="4790682"/>
            <a:ext cx="24032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Bebas Neue Bold" panose="020B0606020202050201" pitchFamily="34" charset="0"/>
              </a:rPr>
              <a:t>ARLON BROWN</a:t>
            </a:r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D3CB9176-5829-4B09-A83E-045C42B2FC45}"/>
              </a:ext>
            </a:extLst>
          </p:cNvPr>
          <p:cNvSpPr/>
          <p:nvPr/>
        </p:nvSpPr>
        <p:spPr>
          <a:xfrm>
            <a:off x="994711" y="5333398"/>
            <a:ext cx="3832860" cy="15246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69DAB41-05EF-4C69-907F-762F37C139CF}"/>
              </a:ext>
            </a:extLst>
          </p:cNvPr>
          <p:cNvSpPr/>
          <p:nvPr/>
        </p:nvSpPr>
        <p:spPr>
          <a:xfrm>
            <a:off x="159213" y="5351904"/>
            <a:ext cx="4114800" cy="20529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AE49A8B6-7C64-4EAE-952B-418BD821D625}"/>
              </a:ext>
            </a:extLst>
          </p:cNvPr>
          <p:cNvSpPr/>
          <p:nvPr/>
        </p:nvSpPr>
        <p:spPr>
          <a:xfrm>
            <a:off x="994711" y="0"/>
            <a:ext cx="3832860" cy="47629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5AE97F4-1999-4648-88C6-799EAD33E572}"/>
              </a:ext>
            </a:extLst>
          </p:cNvPr>
          <p:cNvSpPr/>
          <p:nvPr/>
        </p:nvSpPr>
        <p:spPr>
          <a:xfrm>
            <a:off x="108413" y="5351904"/>
            <a:ext cx="4114800" cy="20529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41F1DA97-533F-4A39-B971-FAE5672B52D2}"/>
              </a:ext>
            </a:extLst>
          </p:cNvPr>
          <p:cNvSpPr/>
          <p:nvPr/>
        </p:nvSpPr>
        <p:spPr>
          <a:xfrm>
            <a:off x="0" y="5014484"/>
            <a:ext cx="1481735" cy="142838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A18A2DF-D33A-49E2-9D11-67322330639B}"/>
              </a:ext>
            </a:extLst>
          </p:cNvPr>
          <p:cNvSpPr/>
          <p:nvPr/>
        </p:nvSpPr>
        <p:spPr>
          <a:xfrm>
            <a:off x="1367027" y="4127500"/>
            <a:ext cx="125223" cy="121869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7B98ED3-9860-4CFD-A512-681826AB3610}"/>
              </a:ext>
            </a:extLst>
          </p:cNvPr>
          <p:cNvSpPr txBox="1"/>
          <p:nvPr/>
        </p:nvSpPr>
        <p:spPr>
          <a:xfrm>
            <a:off x="1543050" y="5322403"/>
            <a:ext cx="126605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600" dirty="0">
                <a:solidFill>
                  <a:schemeClr val="bg1"/>
                </a:solidFill>
                <a:latin typeface="Bebas Neue Bold" panose="020B0606020202050201" pitchFamily="34" charset="0"/>
              </a:rPr>
              <a:t>traveler</a:t>
            </a:r>
          </a:p>
        </p:txBody>
      </p:sp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19386DB0-2CE3-410B-A7D8-4460FB82F93C}"/>
              </a:ext>
            </a:extLst>
          </p:cNvPr>
          <p:cNvSpPr/>
          <p:nvPr/>
        </p:nvSpPr>
        <p:spPr>
          <a:xfrm>
            <a:off x="994711" y="5557200"/>
            <a:ext cx="3832860" cy="15246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287E748D-17AF-4356-BA36-16281665301B}"/>
              </a:ext>
            </a:extLst>
          </p:cNvPr>
          <p:cNvSpPr/>
          <p:nvPr/>
        </p:nvSpPr>
        <p:spPr>
          <a:xfrm>
            <a:off x="253843" y="5557200"/>
            <a:ext cx="1481735" cy="142838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ransition">
            <a:extLst>
              <a:ext uri="{FF2B5EF4-FFF2-40B4-BE49-F238E27FC236}">
                <a16:creationId xmlns:a16="http://schemas.microsoft.com/office/drawing/2014/main" id="{C29B5063-C135-412D-A27B-F580B38E426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1589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08333E-6 -2.22222E-6 L -2.08333E-6 0.2375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875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2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2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" fill="hold"/>
                                        <p:tgtEl>
                                          <p:spTgt spid="13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decel="100000" fill="hold" grpId="2" nodeType="withEffect">
                                  <p:stCondLst>
                                    <p:cond delay="2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4" presetClass="path" presetSubtype="0" decel="100000" fill="hold" grpId="3" nodeType="withEffect">
                                  <p:stCondLst>
                                    <p:cond delay="20"/>
                                  </p:stCondLst>
                                  <p:childTnLst>
                                    <p:animMotion origin="layout" path="M 2.5E-6 -7.40741E-7 L 2.5E-6 0.08102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051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accel="26000" decel="74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decel="10000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xit" presetSubtype="4" accel="100000" fill="hold" grpId="1" nodeType="withEffect">
                                  <p:stCondLst>
                                    <p:cond delay="5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" presetClass="exit" presetSubtype="8" accel="100000" fill="hold" grpId="1" nodeType="withEffect">
                                  <p:stCondLst>
                                    <p:cond delay="5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7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7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" presetClass="exit" presetSubtype="8" accel="100000" fill="hold" grpId="1" nodeType="withEffect">
                                  <p:stCondLst>
                                    <p:cond delay="5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7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7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" presetClass="exit" presetSubtype="4" accel="100000" fill="hold" grpId="1" nodeType="withEffect">
                                  <p:stCondLst>
                                    <p:cond delay="5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48" dur="7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7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" presetClass="exit" presetSubtype="4" accel="10000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6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6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5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" presetClass="exit" presetSubtype="4" accel="100000" fill="hold" grpId="4" nodeType="withEffect">
                                  <p:stCondLst>
                                    <p:cond delay="6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5" grpId="0" animBg="1"/>
      <p:bldP spid="15" grpId="1" animBg="1"/>
      <p:bldP spid="16" grpId="0" animBg="1"/>
      <p:bldP spid="16" grpId="1" animBg="1"/>
      <p:bldP spid="13" grpId="0" animBg="1"/>
      <p:bldP spid="13" grpId="1" animBg="1"/>
      <p:bldP spid="13" grpId="2" animBg="1"/>
      <p:bldP spid="13" grpId="3" animBg="1"/>
      <p:bldP spid="13" grpId="4" animBg="1"/>
      <p:bldP spid="17" grpId="0"/>
      <p:bldP spid="17" grpId="1"/>
      <p:bldP spid="1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315</TotalTime>
  <Words>6</Words>
  <Application>Microsoft Office PowerPoint</Application>
  <PresentationFormat>Widescreen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Bebas Neue Bold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Arifianto Rahardi</dc:creator>
  <cp:lastModifiedBy>My Device is Awesome</cp:lastModifiedBy>
  <cp:revision>6</cp:revision>
  <dcterms:created xsi:type="dcterms:W3CDTF">2021-07-08T03:36:57Z</dcterms:created>
  <dcterms:modified xsi:type="dcterms:W3CDTF">2021-07-08T08:52:34Z</dcterms:modified>
</cp:coreProperties>
</file>