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3" r:id="rId8"/>
    <p:sldId id="264" r:id="rId9"/>
    <p:sldId id="265" r:id="rId10"/>
    <p:sldId id="261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7A31"/>
    <a:srgbClr val="F8E099"/>
    <a:srgbClr val="D3A161"/>
    <a:srgbClr val="003A55"/>
    <a:srgbClr val="00364F"/>
    <a:srgbClr val="002C41"/>
    <a:srgbClr val="FEE9A7"/>
    <a:srgbClr val="E5B35F"/>
    <a:srgbClr val="FCE5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5" autoAdjust="0"/>
    <p:restoredTop sz="94660"/>
  </p:normalViewPr>
  <p:slideViewPr>
    <p:cSldViewPr snapToGrid="0">
      <p:cViewPr>
        <p:scale>
          <a:sx n="66" d="100"/>
          <a:sy n="66" d="100"/>
        </p:scale>
        <p:origin x="1626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F61A8-F610-4776-9B8F-45234F8D65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5F08DD-E48B-4C7E-A74C-1E7E918360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346DB7-BC0F-4FDD-8CCB-F16B34193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ABA7-3B6F-4887-BC51-F452C7D69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65F69-A88B-4E67-8C9F-CE9B1D29B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546907"/>
      </p:ext>
    </p:extLst>
  </p:cSld>
  <p:clrMapOvr>
    <a:masterClrMapping/>
  </p:clrMapOvr>
  <p:transition advClick="0" advTm="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CC2D0-B484-4148-A25A-1A96C5AC1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642575-8A7E-48F6-97F6-E0B7218C56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116FB1-951A-4A87-9CB4-027BC01CF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1EC554-5E00-44F1-8412-4E3895DB1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DCF8C0-3779-4597-9325-E3D4C714C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28852"/>
      </p:ext>
    </p:extLst>
  </p:cSld>
  <p:clrMapOvr>
    <a:masterClrMapping/>
  </p:clrMapOvr>
  <p:transition advClick="0" advTm="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B990CF-FABE-4342-B8BC-C4278BA9DB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4CC57-DE00-40CC-83DD-4353048861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560CA-71CA-478D-9290-022C1BAD5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E8EAE-4920-457A-8E36-3E9C697CE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0D6E0-5638-4BDD-9E81-E4868F923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795798"/>
      </p:ext>
    </p:extLst>
  </p:cSld>
  <p:clrMapOvr>
    <a:masterClrMapping/>
  </p:clrMapOvr>
  <p:transition advClick="0" advTm="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B7E97-87D0-4FC8-B1EB-42B8327F1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5EFA7A-45E0-478B-8E55-19C8ABC8F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39EC9F-30BA-45EB-96D1-BE96FC7D2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95542-E746-4E6E-97D6-45BF6CBAF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EBBEE-D02F-4416-954C-26C3136B3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57815"/>
      </p:ext>
    </p:extLst>
  </p:cSld>
  <p:clrMapOvr>
    <a:masterClrMapping/>
  </p:clrMapOvr>
  <p:transition advClick="0" advTm="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3B937-4549-47AE-85D4-500F3864F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5BEA0-FE88-4EB9-B5DA-27AC37AFC3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CA8F35-FFE6-4784-981F-267F049F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EA326-5EA1-495D-9A55-32C026DBE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9BC847-9B74-498A-A3C2-507FF5D53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018855"/>
      </p:ext>
    </p:extLst>
  </p:cSld>
  <p:clrMapOvr>
    <a:masterClrMapping/>
  </p:clrMapOvr>
  <p:transition advClick="0" advTm="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9AF0D-3DC6-4269-B607-3985290C1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17540-5EA2-408D-98E3-AC9EE6AE3C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29AB14-923C-4232-80B3-04577325D6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320557-2697-4F92-AF37-A2E851AAE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EE76B-9F54-41B2-8A59-604DA50C0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D1C470-990F-40DF-815C-421478B04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6021"/>
      </p:ext>
    </p:extLst>
  </p:cSld>
  <p:clrMapOvr>
    <a:masterClrMapping/>
  </p:clrMapOvr>
  <p:transition advClick="0" advTm="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19A9E-4B95-4AA4-970A-72C7ECC78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F817AF-3067-48BD-A765-98790C5E0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0143B2-4F02-42AF-8BC9-3D3C548CE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41A501-B7C1-4E05-8EA1-8D8E9D2CB1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34066-F06D-4D92-B38A-F0DAD52C50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2C3507-BF7F-4896-BF24-E3A7853C7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649729-A038-4A70-A198-7F75DD45D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B61CD6-5C82-47A4-B98D-C398C42B9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523853"/>
      </p:ext>
    </p:extLst>
  </p:cSld>
  <p:clrMapOvr>
    <a:masterClrMapping/>
  </p:clrMapOvr>
  <p:transition advClick="0" advTm="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89F45-19CA-44EC-AD5F-02B3C08E3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78C9D-12CA-4167-9A3D-59D68877E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F4E703-2526-48DB-93B8-BA0380F50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61FF83-5F55-4843-AEC2-898D0B232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7265"/>
      </p:ext>
    </p:extLst>
  </p:cSld>
  <p:clrMapOvr>
    <a:masterClrMapping/>
  </p:clrMapOvr>
  <p:transition advClick="0" advTm="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700B93-A545-427D-8FD8-559662859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CB2EFE-2EAD-43DD-B1B0-8CE510E35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F73822-E6E4-47EE-89CB-AC5A3A3E0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5437"/>
      </p:ext>
    </p:extLst>
  </p:cSld>
  <p:clrMapOvr>
    <a:masterClrMapping/>
  </p:clrMapOvr>
  <p:transition advClick="0" advTm="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D2EE2-642E-4A07-9ABB-056093930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4BB72-6B80-49DB-A557-9090F1885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0E4BD5-1060-4AEA-B057-3AA8C8568D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238404-7197-42F5-838F-0D6026756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839FAD-2423-4B53-A73B-1706086CA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64F6C7-D923-4311-9BBC-CC1AAFE69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202034"/>
      </p:ext>
    </p:extLst>
  </p:cSld>
  <p:clrMapOvr>
    <a:masterClrMapping/>
  </p:clrMapOvr>
  <p:transition advClick="0" advTm="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A5EE5-5D65-42BF-8ECE-D1BB7FE22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CE336F-9FFB-4314-8A98-6563E1E105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4D9D29-BA44-4E81-8676-493B99DBC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EBAEAA-AAF1-4FD3-89C3-6F28AEB8E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FACC69-0EDB-40F5-9787-997AA775E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9210B6-B252-4EB7-A46E-F6DBA9B8A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498562"/>
      </p:ext>
    </p:extLst>
  </p:cSld>
  <p:clrMapOvr>
    <a:masterClrMapping/>
  </p:clrMapOvr>
  <p:transition advClick="0" advTm="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02C41"/>
            </a:gs>
            <a:gs pos="0">
              <a:srgbClr val="00364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9A30B6-AE31-43CF-AF62-48A4CE5E7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1E38C2-9073-48D3-8A79-49C895BB8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2D742B-94C2-4D3A-847B-1D950B0BE4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DE4EB-D6C6-4A91-B7DD-F39290195980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9A2DC-06A6-4F76-8A40-FFB4BDAD18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06B60-5862-458C-84EE-DE633F44F7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B1B44-8290-4D08-A24C-D842B2D77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105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-">
            <a:extLst>
              <a:ext uri="{FF2B5EF4-FFF2-40B4-BE49-F238E27FC236}">
                <a16:creationId xmlns:a16="http://schemas.microsoft.com/office/drawing/2014/main" id="{1C5EAE4B-DB7B-4CCC-B598-FFD526B08ADE}"/>
              </a:ext>
            </a:extLst>
          </p:cNvPr>
          <p:cNvSpPr/>
          <p:nvPr/>
        </p:nvSpPr>
        <p:spPr>
          <a:xfrm rot="2902530">
            <a:off x="970837" y="4947916"/>
            <a:ext cx="3875445" cy="1287899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D5F11B71-204A-46AF-85B2-98F9694F6040}"/>
              </a:ext>
            </a:extLst>
          </p:cNvPr>
          <p:cNvSpPr/>
          <p:nvPr/>
        </p:nvSpPr>
        <p:spPr>
          <a:xfrm rot="2902530">
            <a:off x="-964858" y="536659"/>
            <a:ext cx="7858692" cy="2611623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2000">
                <a:srgbClr val="00364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710C459D-F49D-4ACF-AA0B-AF5E8892C4BF}"/>
              </a:ext>
            </a:extLst>
          </p:cNvPr>
          <p:cNvSpPr/>
          <p:nvPr/>
        </p:nvSpPr>
        <p:spPr>
          <a:xfrm rot="2902530">
            <a:off x="6441476" y="2969126"/>
            <a:ext cx="7858692" cy="2896646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4000">
                <a:srgbClr val="00364F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C80E5A2C-085E-43D5-BD05-3304E3BDDF76}"/>
              </a:ext>
            </a:extLst>
          </p:cNvPr>
          <p:cNvSpPr/>
          <p:nvPr/>
        </p:nvSpPr>
        <p:spPr>
          <a:xfrm rot="2902530">
            <a:off x="9246664" y="1774839"/>
            <a:ext cx="2397429" cy="796721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F9A796D0-093B-4AED-8643-30166F497094}"/>
              </a:ext>
            </a:extLst>
          </p:cNvPr>
          <p:cNvSpPr/>
          <p:nvPr/>
        </p:nvSpPr>
        <p:spPr>
          <a:xfrm>
            <a:off x="342627" y="304694"/>
            <a:ext cx="11506747" cy="6248613"/>
          </a:xfrm>
          <a:custGeom>
            <a:avLst/>
            <a:gdLst>
              <a:gd name="connsiteX0" fmla="*/ 0 w 11506747"/>
              <a:gd name="connsiteY0" fmla="*/ 5837388 h 6248613"/>
              <a:gd name="connsiteX1" fmla="*/ 0 w 11506747"/>
              <a:gd name="connsiteY1" fmla="*/ 411226 h 6248613"/>
              <a:gd name="connsiteX2" fmla="*/ 411226 w 11506747"/>
              <a:gd name="connsiteY2" fmla="*/ 0 h 6248613"/>
              <a:gd name="connsiteX3" fmla="*/ 11095522 w 11506747"/>
              <a:gd name="connsiteY3" fmla="*/ 0 h 6248613"/>
              <a:gd name="connsiteX4" fmla="*/ 11506748 w 11506747"/>
              <a:gd name="connsiteY4" fmla="*/ 411226 h 6248613"/>
              <a:gd name="connsiteX5" fmla="*/ 11506748 w 11506747"/>
              <a:gd name="connsiteY5" fmla="*/ 5837388 h 6248613"/>
              <a:gd name="connsiteX6" fmla="*/ 11095522 w 11506747"/>
              <a:gd name="connsiteY6" fmla="*/ 6248614 h 6248613"/>
              <a:gd name="connsiteX7" fmla="*/ 411226 w 11506747"/>
              <a:gd name="connsiteY7" fmla="*/ 6248614 h 6248613"/>
              <a:gd name="connsiteX8" fmla="*/ 0 w 11506747"/>
              <a:gd name="connsiteY8" fmla="*/ 5837388 h 6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747" h="6248613">
                <a:moveTo>
                  <a:pt x="0" y="5837388"/>
                </a:moveTo>
                <a:lnTo>
                  <a:pt x="0" y="411226"/>
                </a:lnTo>
                <a:cubicBezTo>
                  <a:pt x="226774" y="411226"/>
                  <a:pt x="411226" y="227406"/>
                  <a:pt x="411226" y="0"/>
                </a:cubicBezTo>
                <a:lnTo>
                  <a:pt x="11095522" y="0"/>
                </a:lnTo>
                <a:cubicBezTo>
                  <a:pt x="11095522" y="226774"/>
                  <a:pt x="11279341" y="411226"/>
                  <a:pt x="11506748" y="411226"/>
                </a:cubicBezTo>
                <a:lnTo>
                  <a:pt x="11506748" y="5837388"/>
                </a:lnTo>
                <a:cubicBezTo>
                  <a:pt x="11279973" y="5837388"/>
                  <a:pt x="11095522" y="6021208"/>
                  <a:pt x="11095522" y="6248614"/>
                </a:cubicBezTo>
                <a:lnTo>
                  <a:pt x="411226" y="6248614"/>
                </a:lnTo>
                <a:cubicBezTo>
                  <a:pt x="411226" y="6021840"/>
                  <a:pt x="227406" y="5837388"/>
                  <a:pt x="0" y="5837388"/>
                </a:cubicBezTo>
                <a:close/>
              </a:path>
            </a:pathLst>
          </a:custGeom>
          <a:noFill/>
          <a:ln w="30795" cap="flat">
            <a:gradFill>
              <a:gsLst>
                <a:gs pos="0">
                  <a:srgbClr val="F8E099"/>
                </a:gs>
                <a:gs pos="88502">
                  <a:srgbClr val="F8E099"/>
                </a:gs>
                <a:gs pos="78746">
                  <a:srgbClr val="D3A161"/>
                </a:gs>
                <a:gs pos="66371">
                  <a:srgbClr val="F8E099"/>
                </a:gs>
                <a:gs pos="49581">
                  <a:srgbClr val="D3A161"/>
                </a:gs>
                <a:gs pos="32774">
                  <a:srgbClr val="F8E099"/>
                </a:gs>
                <a:gs pos="18000">
                  <a:srgbClr val="D3A161"/>
                </a:gs>
                <a:gs pos="100000">
                  <a:srgbClr val="D3A161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7C12EB8A-D4B0-410B-B858-D58BC1EE0770}"/>
              </a:ext>
            </a:extLst>
          </p:cNvPr>
          <p:cNvSpPr/>
          <p:nvPr/>
        </p:nvSpPr>
        <p:spPr>
          <a:xfrm rot="2700000">
            <a:off x="8788540" y="1078668"/>
            <a:ext cx="319314" cy="3193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BDB12E0F-375D-4C04-A7AC-10D25949EC87}"/>
              </a:ext>
            </a:extLst>
          </p:cNvPr>
          <p:cNvSpPr/>
          <p:nvPr/>
        </p:nvSpPr>
        <p:spPr>
          <a:xfrm rot="2700000">
            <a:off x="4009088" y="1179175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8C72A9A5-A9E7-4B1C-A444-8D55B847943B}"/>
              </a:ext>
            </a:extLst>
          </p:cNvPr>
          <p:cNvSpPr/>
          <p:nvPr/>
        </p:nvSpPr>
        <p:spPr>
          <a:xfrm rot="2700000">
            <a:off x="4752967" y="5227455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1C5BDEC6-B60D-4A68-BFC8-59D7295A3685}"/>
              </a:ext>
            </a:extLst>
          </p:cNvPr>
          <p:cNvSpPr/>
          <p:nvPr/>
        </p:nvSpPr>
        <p:spPr>
          <a:xfrm rot="2700000">
            <a:off x="10607756" y="2881163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-">
            <a:extLst>
              <a:ext uri="{FF2B5EF4-FFF2-40B4-BE49-F238E27FC236}">
                <a16:creationId xmlns:a16="http://schemas.microsoft.com/office/drawing/2014/main" id="{60176113-AD81-4C84-BC46-12C48BB50380}"/>
              </a:ext>
            </a:extLst>
          </p:cNvPr>
          <p:cNvSpPr/>
          <p:nvPr/>
        </p:nvSpPr>
        <p:spPr>
          <a:xfrm rot="2700000">
            <a:off x="203692" y="3290067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-">
            <a:extLst>
              <a:ext uri="{FF2B5EF4-FFF2-40B4-BE49-F238E27FC236}">
                <a16:creationId xmlns:a16="http://schemas.microsoft.com/office/drawing/2014/main" id="{9D7339CC-1929-485D-A484-40EE945D31E7}"/>
              </a:ext>
            </a:extLst>
          </p:cNvPr>
          <p:cNvCxnSpPr>
            <a:cxnSpLocks/>
          </p:cNvCxnSpPr>
          <p:nvPr/>
        </p:nvCxnSpPr>
        <p:spPr>
          <a:xfrm flipH="1">
            <a:off x="-338824" y="-1840224"/>
            <a:ext cx="4228606" cy="85344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-">
            <a:extLst>
              <a:ext uri="{FF2B5EF4-FFF2-40B4-BE49-F238E27FC236}">
                <a16:creationId xmlns:a16="http://schemas.microsoft.com/office/drawing/2014/main" id="{F7928E68-0B49-4D48-BB6C-362D89E7B611}"/>
              </a:ext>
            </a:extLst>
          </p:cNvPr>
          <p:cNvCxnSpPr>
            <a:cxnSpLocks/>
          </p:cNvCxnSpPr>
          <p:nvPr/>
        </p:nvCxnSpPr>
        <p:spPr>
          <a:xfrm flipH="1">
            <a:off x="-678455" y="-835881"/>
            <a:ext cx="8694032" cy="58733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-">
            <a:extLst>
              <a:ext uri="{FF2B5EF4-FFF2-40B4-BE49-F238E27FC236}">
                <a16:creationId xmlns:a16="http://schemas.microsoft.com/office/drawing/2014/main" id="{D19DE74D-FC6E-4A46-B589-48D09C2E64E9}"/>
              </a:ext>
            </a:extLst>
          </p:cNvPr>
          <p:cNvCxnSpPr>
            <a:cxnSpLocks/>
          </p:cNvCxnSpPr>
          <p:nvPr/>
        </p:nvCxnSpPr>
        <p:spPr>
          <a:xfrm flipH="1">
            <a:off x="8157077" y="-600931"/>
            <a:ext cx="3714620" cy="8752137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-">
            <a:extLst>
              <a:ext uri="{FF2B5EF4-FFF2-40B4-BE49-F238E27FC236}">
                <a16:creationId xmlns:a16="http://schemas.microsoft.com/office/drawing/2014/main" id="{C332B818-AF15-4A2A-8EF9-4E14A38E143C}"/>
              </a:ext>
            </a:extLst>
          </p:cNvPr>
          <p:cNvCxnSpPr>
            <a:cxnSpLocks/>
          </p:cNvCxnSpPr>
          <p:nvPr/>
        </p:nvCxnSpPr>
        <p:spPr>
          <a:xfrm>
            <a:off x="10307700" y="-1268403"/>
            <a:ext cx="699332" cy="10153758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BRAND NEW">
            <a:extLst>
              <a:ext uri="{FF2B5EF4-FFF2-40B4-BE49-F238E27FC236}">
                <a16:creationId xmlns:a16="http://schemas.microsoft.com/office/drawing/2014/main" id="{BA878162-F18D-4CCD-AF0F-7978BA0CB1F2}"/>
              </a:ext>
            </a:extLst>
          </p:cNvPr>
          <p:cNvSpPr txBox="1"/>
          <p:nvPr/>
        </p:nvSpPr>
        <p:spPr>
          <a:xfrm>
            <a:off x="3080434" y="2302735"/>
            <a:ext cx="6031138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NewYork" panose="02000503000000020004" pitchFamily="50" charset="0"/>
              </a:rPr>
              <a:t>BRAND NEW</a:t>
            </a:r>
          </a:p>
        </p:txBody>
      </p:sp>
      <p:sp>
        <p:nvSpPr>
          <p:cNvPr id="55" name="TEMPLATE">
            <a:extLst>
              <a:ext uri="{FF2B5EF4-FFF2-40B4-BE49-F238E27FC236}">
                <a16:creationId xmlns:a16="http://schemas.microsoft.com/office/drawing/2014/main" id="{4E1E95D9-8C01-4277-A8C6-403B4F921F81}"/>
              </a:ext>
            </a:extLst>
          </p:cNvPr>
          <p:cNvSpPr txBox="1"/>
          <p:nvPr/>
        </p:nvSpPr>
        <p:spPr>
          <a:xfrm>
            <a:off x="4034926" y="3352402"/>
            <a:ext cx="4122154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gradFill>
                  <a:gsLst>
                    <a:gs pos="84063">
                      <a:srgbClr val="F8E099"/>
                    </a:gs>
                    <a:gs pos="76107">
                      <a:srgbClr val="D3A161"/>
                    </a:gs>
                    <a:gs pos="61087">
                      <a:srgbClr val="F8E099"/>
                    </a:gs>
                    <a:gs pos="43358">
                      <a:srgbClr val="D3A161"/>
                    </a:gs>
                    <a:gs pos="26534">
                      <a:srgbClr val="FEE9A7"/>
                    </a:gs>
                    <a:gs pos="16800">
                      <a:srgbClr val="E5B35F"/>
                    </a:gs>
                    <a:gs pos="0">
                      <a:srgbClr val="FCE5A1"/>
                    </a:gs>
                    <a:gs pos="100000">
                      <a:srgbClr val="D3A161"/>
                    </a:gs>
                  </a:gsLst>
                  <a:lin ang="2700000" scaled="0"/>
                </a:gradFill>
                <a:latin typeface="NewYork" panose="02000503000000020004" pitchFamily="50" charset="0"/>
              </a:rPr>
              <a:t>TEMPLATE</a:t>
            </a:r>
          </a:p>
        </p:txBody>
      </p:sp>
      <p:sp>
        <p:nvSpPr>
          <p:cNvPr id="57" name="HOTEL &amp; RESORT">
            <a:extLst>
              <a:ext uri="{FF2B5EF4-FFF2-40B4-BE49-F238E27FC236}">
                <a16:creationId xmlns:a16="http://schemas.microsoft.com/office/drawing/2014/main" id="{24C91F8C-6050-4CCF-9FB5-255CD22FE18D}"/>
              </a:ext>
            </a:extLst>
          </p:cNvPr>
          <p:cNvSpPr txBox="1"/>
          <p:nvPr/>
        </p:nvSpPr>
        <p:spPr>
          <a:xfrm>
            <a:off x="4831874" y="4372967"/>
            <a:ext cx="2528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HOTEL &amp; RESORT</a:t>
            </a:r>
          </a:p>
        </p:txBody>
      </p:sp>
      <p:sp>
        <p:nvSpPr>
          <p:cNvPr id="58" name="www.yourdomain.com">
            <a:extLst>
              <a:ext uri="{FF2B5EF4-FFF2-40B4-BE49-F238E27FC236}">
                <a16:creationId xmlns:a16="http://schemas.microsoft.com/office/drawing/2014/main" id="{EEBE9817-85D2-4847-ACA3-3FF395AFC765}"/>
              </a:ext>
            </a:extLst>
          </p:cNvPr>
          <p:cNvSpPr txBox="1"/>
          <p:nvPr/>
        </p:nvSpPr>
        <p:spPr>
          <a:xfrm>
            <a:off x="4451159" y="6067066"/>
            <a:ext cx="3289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600" dirty="0">
                <a:solidFill>
                  <a:schemeClr val="bg1">
                    <a:alpha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pic>
        <p:nvPicPr>
          <p:cNvPr id="70" name="LOGO HERE">
            <a:extLst>
              <a:ext uri="{FF2B5EF4-FFF2-40B4-BE49-F238E27FC236}">
                <a16:creationId xmlns:a16="http://schemas.microsoft.com/office/drawing/2014/main" id="{A08DCFEE-6CE0-4BEF-A14F-C543F60BCD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82487" y="1456504"/>
            <a:ext cx="1463040" cy="155172"/>
          </a:xfrm>
          <a:prstGeom prst="rect">
            <a:avLst/>
          </a:prstGeom>
        </p:spPr>
      </p:pic>
      <p:sp>
        <p:nvSpPr>
          <p:cNvPr id="71" name="-">
            <a:extLst>
              <a:ext uri="{FF2B5EF4-FFF2-40B4-BE49-F238E27FC236}">
                <a16:creationId xmlns:a16="http://schemas.microsoft.com/office/drawing/2014/main" id="{38AD24EF-E329-45D7-9D16-53C4D52B1715}"/>
              </a:ext>
            </a:extLst>
          </p:cNvPr>
          <p:cNvSpPr/>
          <p:nvPr/>
        </p:nvSpPr>
        <p:spPr>
          <a:xfrm rot="2700000">
            <a:off x="11710441" y="3290068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-">
            <a:extLst>
              <a:ext uri="{FF2B5EF4-FFF2-40B4-BE49-F238E27FC236}">
                <a16:creationId xmlns:a16="http://schemas.microsoft.com/office/drawing/2014/main" id="{577A78F7-F475-4175-88AC-C72C8E4C4584}"/>
              </a:ext>
            </a:extLst>
          </p:cNvPr>
          <p:cNvSpPr/>
          <p:nvPr/>
        </p:nvSpPr>
        <p:spPr>
          <a:xfrm>
            <a:off x="5303565" y="2190400"/>
            <a:ext cx="1617372" cy="45720"/>
          </a:xfrm>
          <a:prstGeom prst="rect">
            <a:avLst/>
          </a:prstGeom>
          <a:gradFill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Music">
            <a:hlinkClick r:id="" action="ppaction://media"/>
            <a:extLst>
              <a:ext uri="{FF2B5EF4-FFF2-40B4-BE49-F238E27FC236}">
                <a16:creationId xmlns:a16="http://schemas.microsoft.com/office/drawing/2014/main" id="{301FF83A-4388-4675-898A-17922FFC263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0"/>
                  <p14:fade in="250"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11825" y="-765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714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16944 L 0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00052 0.13171 L 0 4.07407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659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039 0.10393 L 0 4.07407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520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0.06227 L -2.29167E-6 -1.11111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31 0.1456 L -1.66667E-6 2.22222E-6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-729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22222E-6 L -0.03021 -0.05764 " pathEditMode="relative" rAng="0" ptsTypes="AA">
                                      <p:cBhvr>
                                        <p:cTn id="43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89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995 -0.26852 L 1.04167E-6 1.48148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1342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04167E-6 1.48148E-6 L 0.02864 0.05116 " pathEditMode="relative" rAng="0" ptsTypes="AA">
                                      <p:cBhvr>
                                        <p:cTn id="50" dur="3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54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4206 0.27917 L -1.04167E-6 -1.48148E-6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1395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decel="7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04167E-6 -1.48148E-6 L -0.02122 -0.04352 " pathEditMode="relative" rAng="0" ptsTypes="AA">
                                      <p:cBhvr>
                                        <p:cTn id="57" dur="3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17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35 -0.09213 L -8.33333E-7 1.85185E-6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460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1.85185E-6 L 0.01615 0.03264 " pathEditMode="relative" rAng="0" ptsTypes="AA">
                                      <p:cBhvr>
                                        <p:cTn id="64" dur="3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2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decel="7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4.44444E-6 L 0.00053 -0.03287 " pathEditMode="relative" rAng="0" ptsTypes="AA">
                                      <p:cBhvr>
                                        <p:cTn id="69" dur="46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4.44444E-6 L 0.00053 -0.03287 " pathEditMode="relative" rAng="0" ptsTypes="AA">
                                      <p:cBhvr>
                                        <p:cTn id="74" dur="46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4.44444E-6 L 0.00053 -0.03287 " pathEditMode="relative" rAng="0" ptsTypes="AA">
                                      <p:cBhvr>
                                        <p:cTn id="79" dur="46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4.44444E-6 L 0.00053 -0.03287 " pathEditMode="relative" rAng="0" ptsTypes="AA">
                                      <p:cBhvr>
                                        <p:cTn id="84" dur="46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16944 L -4.79167E-6 0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4.81481E-6 L 0.02683 0.00069 " pathEditMode="relative" rAng="0" ptsTypes="AA">
                                      <p:cBhvr>
                                        <p:cTn id="97" dur="4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2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5833E-6 0 L -0.0263 -0.00116 " pathEditMode="relative" rAng="0" ptsTypes="AA">
                                      <p:cBhvr>
                                        <p:cTn id="99" dur="4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2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-2.96296E-6 L 0.0224 0.00162 " pathEditMode="relative" rAng="0" ptsTypes="AA">
                                      <p:cBhvr>
                                        <p:cTn id="107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6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-4.07407E-6 L -0.02292 0.0051 " pathEditMode="relative" rAng="0" ptsTypes="AA">
                                      <p:cBhvr>
                                        <p:cTn id="109" dur="4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5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6944 L 5E-6 0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8" grpId="0" animBg="1"/>
      <p:bldP spid="18" grpId="1" animBg="1"/>
      <p:bldP spid="18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7" grpId="0" animBg="1"/>
      <p:bldP spid="17" grpId="1" animBg="1"/>
      <p:bldP spid="17" grpId="2" animBg="1"/>
      <p:bldP spid="6" grpId="0" animBg="1"/>
      <p:bldP spid="6" grpId="1" animBg="1"/>
      <p:bldP spid="35" grpId="0" animBg="1"/>
      <p:bldP spid="35" grpId="2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54" grpId="0"/>
      <p:bldP spid="54" grpId="1"/>
      <p:bldP spid="54" grpId="2"/>
      <p:bldP spid="55" grpId="0"/>
      <p:bldP spid="55" grpId="1"/>
      <p:bldP spid="55" grpId="2"/>
      <p:bldP spid="57" grpId="0"/>
      <p:bldP spid="58" grpId="0"/>
      <p:bldP spid="71" grpId="0" animBg="1"/>
      <p:bldP spid="71" grpId="1" animBg="1"/>
      <p:bldP spid="8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-">
            <a:extLst>
              <a:ext uri="{FF2B5EF4-FFF2-40B4-BE49-F238E27FC236}">
                <a16:creationId xmlns:a16="http://schemas.microsoft.com/office/drawing/2014/main" id="{1C5EAE4B-DB7B-4CCC-B598-FFD526B08ADE}"/>
              </a:ext>
            </a:extLst>
          </p:cNvPr>
          <p:cNvSpPr/>
          <p:nvPr/>
        </p:nvSpPr>
        <p:spPr>
          <a:xfrm rot="2902530">
            <a:off x="970837" y="4947916"/>
            <a:ext cx="3875445" cy="1287899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D5F11B71-204A-46AF-85B2-98F9694F6040}"/>
              </a:ext>
            </a:extLst>
          </p:cNvPr>
          <p:cNvSpPr/>
          <p:nvPr/>
        </p:nvSpPr>
        <p:spPr>
          <a:xfrm rot="2902530">
            <a:off x="-971069" y="481431"/>
            <a:ext cx="7858692" cy="2611623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2000">
                <a:srgbClr val="00364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710C459D-F49D-4ACF-AA0B-AF5E8892C4BF}"/>
              </a:ext>
            </a:extLst>
          </p:cNvPr>
          <p:cNvSpPr/>
          <p:nvPr/>
        </p:nvSpPr>
        <p:spPr>
          <a:xfrm rot="2902530">
            <a:off x="6441476" y="2969126"/>
            <a:ext cx="7858692" cy="2896646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4000">
                <a:srgbClr val="00364F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C80E5A2C-085E-43D5-BD05-3304E3BDDF76}"/>
              </a:ext>
            </a:extLst>
          </p:cNvPr>
          <p:cNvSpPr/>
          <p:nvPr/>
        </p:nvSpPr>
        <p:spPr>
          <a:xfrm rot="2902530">
            <a:off x="9246664" y="1774839"/>
            <a:ext cx="2397429" cy="796721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F9A796D0-093B-4AED-8643-30166F497094}"/>
              </a:ext>
            </a:extLst>
          </p:cNvPr>
          <p:cNvSpPr/>
          <p:nvPr/>
        </p:nvSpPr>
        <p:spPr>
          <a:xfrm>
            <a:off x="342627" y="304694"/>
            <a:ext cx="11506747" cy="6248613"/>
          </a:xfrm>
          <a:custGeom>
            <a:avLst/>
            <a:gdLst>
              <a:gd name="connsiteX0" fmla="*/ 0 w 11506747"/>
              <a:gd name="connsiteY0" fmla="*/ 5837388 h 6248613"/>
              <a:gd name="connsiteX1" fmla="*/ 0 w 11506747"/>
              <a:gd name="connsiteY1" fmla="*/ 411226 h 6248613"/>
              <a:gd name="connsiteX2" fmla="*/ 411226 w 11506747"/>
              <a:gd name="connsiteY2" fmla="*/ 0 h 6248613"/>
              <a:gd name="connsiteX3" fmla="*/ 11095522 w 11506747"/>
              <a:gd name="connsiteY3" fmla="*/ 0 h 6248613"/>
              <a:gd name="connsiteX4" fmla="*/ 11506748 w 11506747"/>
              <a:gd name="connsiteY4" fmla="*/ 411226 h 6248613"/>
              <a:gd name="connsiteX5" fmla="*/ 11506748 w 11506747"/>
              <a:gd name="connsiteY5" fmla="*/ 5837388 h 6248613"/>
              <a:gd name="connsiteX6" fmla="*/ 11095522 w 11506747"/>
              <a:gd name="connsiteY6" fmla="*/ 6248614 h 6248613"/>
              <a:gd name="connsiteX7" fmla="*/ 411226 w 11506747"/>
              <a:gd name="connsiteY7" fmla="*/ 6248614 h 6248613"/>
              <a:gd name="connsiteX8" fmla="*/ 0 w 11506747"/>
              <a:gd name="connsiteY8" fmla="*/ 5837388 h 6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747" h="6248613">
                <a:moveTo>
                  <a:pt x="0" y="5837388"/>
                </a:moveTo>
                <a:lnTo>
                  <a:pt x="0" y="411226"/>
                </a:lnTo>
                <a:cubicBezTo>
                  <a:pt x="226774" y="411226"/>
                  <a:pt x="411226" y="227406"/>
                  <a:pt x="411226" y="0"/>
                </a:cubicBezTo>
                <a:lnTo>
                  <a:pt x="11095522" y="0"/>
                </a:lnTo>
                <a:cubicBezTo>
                  <a:pt x="11095522" y="226774"/>
                  <a:pt x="11279341" y="411226"/>
                  <a:pt x="11506748" y="411226"/>
                </a:cubicBezTo>
                <a:lnTo>
                  <a:pt x="11506748" y="5837388"/>
                </a:lnTo>
                <a:cubicBezTo>
                  <a:pt x="11279973" y="5837388"/>
                  <a:pt x="11095522" y="6021208"/>
                  <a:pt x="11095522" y="6248614"/>
                </a:cubicBezTo>
                <a:lnTo>
                  <a:pt x="411226" y="6248614"/>
                </a:lnTo>
                <a:cubicBezTo>
                  <a:pt x="411226" y="6021840"/>
                  <a:pt x="227406" y="5837388"/>
                  <a:pt x="0" y="5837388"/>
                </a:cubicBezTo>
                <a:close/>
              </a:path>
            </a:pathLst>
          </a:custGeom>
          <a:noFill/>
          <a:ln w="30795" cap="flat">
            <a:gradFill>
              <a:gsLst>
                <a:gs pos="0">
                  <a:srgbClr val="F8E099"/>
                </a:gs>
                <a:gs pos="88502">
                  <a:srgbClr val="F8E099"/>
                </a:gs>
                <a:gs pos="78746">
                  <a:srgbClr val="D3A161"/>
                </a:gs>
                <a:gs pos="66371">
                  <a:srgbClr val="F8E099"/>
                </a:gs>
                <a:gs pos="49581">
                  <a:srgbClr val="D3A161"/>
                </a:gs>
                <a:gs pos="32774">
                  <a:srgbClr val="F8E099"/>
                </a:gs>
                <a:gs pos="18000">
                  <a:srgbClr val="D3A161"/>
                </a:gs>
                <a:gs pos="100000">
                  <a:srgbClr val="D3A161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7C12EB8A-D4B0-410B-B858-D58BC1EE0770}"/>
              </a:ext>
            </a:extLst>
          </p:cNvPr>
          <p:cNvSpPr/>
          <p:nvPr/>
        </p:nvSpPr>
        <p:spPr>
          <a:xfrm rot="2700000">
            <a:off x="8788540" y="1078668"/>
            <a:ext cx="319314" cy="3193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BDB12E0F-375D-4C04-A7AC-10D25949EC87}"/>
              </a:ext>
            </a:extLst>
          </p:cNvPr>
          <p:cNvSpPr/>
          <p:nvPr/>
        </p:nvSpPr>
        <p:spPr>
          <a:xfrm rot="2700000">
            <a:off x="4009088" y="1179175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8C72A9A5-A9E7-4B1C-A444-8D55B847943B}"/>
              </a:ext>
            </a:extLst>
          </p:cNvPr>
          <p:cNvSpPr/>
          <p:nvPr/>
        </p:nvSpPr>
        <p:spPr>
          <a:xfrm rot="2700000">
            <a:off x="4752967" y="5227455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1C5BDEC6-B60D-4A68-BFC8-59D7295A3685}"/>
              </a:ext>
            </a:extLst>
          </p:cNvPr>
          <p:cNvSpPr/>
          <p:nvPr/>
        </p:nvSpPr>
        <p:spPr>
          <a:xfrm rot="2700000">
            <a:off x="10607756" y="2881163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-">
            <a:extLst>
              <a:ext uri="{FF2B5EF4-FFF2-40B4-BE49-F238E27FC236}">
                <a16:creationId xmlns:a16="http://schemas.microsoft.com/office/drawing/2014/main" id="{60176113-AD81-4C84-BC46-12C48BB50380}"/>
              </a:ext>
            </a:extLst>
          </p:cNvPr>
          <p:cNvSpPr/>
          <p:nvPr/>
        </p:nvSpPr>
        <p:spPr>
          <a:xfrm rot="2700000">
            <a:off x="203692" y="3290067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-">
            <a:extLst>
              <a:ext uri="{FF2B5EF4-FFF2-40B4-BE49-F238E27FC236}">
                <a16:creationId xmlns:a16="http://schemas.microsoft.com/office/drawing/2014/main" id="{9D7339CC-1929-485D-A484-40EE945D31E7}"/>
              </a:ext>
            </a:extLst>
          </p:cNvPr>
          <p:cNvCxnSpPr>
            <a:cxnSpLocks/>
          </p:cNvCxnSpPr>
          <p:nvPr/>
        </p:nvCxnSpPr>
        <p:spPr>
          <a:xfrm flipH="1">
            <a:off x="-338824" y="-1840224"/>
            <a:ext cx="4228606" cy="85344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-">
            <a:extLst>
              <a:ext uri="{FF2B5EF4-FFF2-40B4-BE49-F238E27FC236}">
                <a16:creationId xmlns:a16="http://schemas.microsoft.com/office/drawing/2014/main" id="{F7928E68-0B49-4D48-BB6C-362D89E7B611}"/>
              </a:ext>
            </a:extLst>
          </p:cNvPr>
          <p:cNvCxnSpPr>
            <a:cxnSpLocks/>
          </p:cNvCxnSpPr>
          <p:nvPr/>
        </p:nvCxnSpPr>
        <p:spPr>
          <a:xfrm flipH="1">
            <a:off x="-678455" y="-835881"/>
            <a:ext cx="8694032" cy="58733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-">
            <a:extLst>
              <a:ext uri="{FF2B5EF4-FFF2-40B4-BE49-F238E27FC236}">
                <a16:creationId xmlns:a16="http://schemas.microsoft.com/office/drawing/2014/main" id="{D19DE74D-FC6E-4A46-B589-48D09C2E64E9}"/>
              </a:ext>
            </a:extLst>
          </p:cNvPr>
          <p:cNvCxnSpPr>
            <a:cxnSpLocks/>
          </p:cNvCxnSpPr>
          <p:nvPr/>
        </p:nvCxnSpPr>
        <p:spPr>
          <a:xfrm flipH="1">
            <a:off x="8157077" y="-600931"/>
            <a:ext cx="3714620" cy="8752137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-">
            <a:extLst>
              <a:ext uri="{FF2B5EF4-FFF2-40B4-BE49-F238E27FC236}">
                <a16:creationId xmlns:a16="http://schemas.microsoft.com/office/drawing/2014/main" id="{C332B818-AF15-4A2A-8EF9-4E14A38E143C}"/>
              </a:ext>
            </a:extLst>
          </p:cNvPr>
          <p:cNvCxnSpPr>
            <a:cxnSpLocks/>
          </p:cNvCxnSpPr>
          <p:nvPr/>
        </p:nvCxnSpPr>
        <p:spPr>
          <a:xfrm>
            <a:off x="10307700" y="-1268403"/>
            <a:ext cx="699332" cy="10153758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www.yourdomain.com">
            <a:extLst>
              <a:ext uri="{FF2B5EF4-FFF2-40B4-BE49-F238E27FC236}">
                <a16:creationId xmlns:a16="http://schemas.microsoft.com/office/drawing/2014/main" id="{4E1E95D9-8C01-4277-A8C6-403B4F921F81}"/>
              </a:ext>
            </a:extLst>
          </p:cNvPr>
          <p:cNvSpPr txBox="1"/>
          <p:nvPr/>
        </p:nvSpPr>
        <p:spPr>
          <a:xfrm>
            <a:off x="1872212" y="2835918"/>
            <a:ext cx="8480078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gradFill>
                  <a:gsLst>
                    <a:gs pos="84063">
                      <a:srgbClr val="F8E099"/>
                    </a:gs>
                    <a:gs pos="76107">
                      <a:srgbClr val="D3A161"/>
                    </a:gs>
                    <a:gs pos="61087">
                      <a:srgbClr val="F8E099"/>
                    </a:gs>
                    <a:gs pos="43358">
                      <a:srgbClr val="D3A161"/>
                    </a:gs>
                    <a:gs pos="26534">
                      <a:srgbClr val="FEE9A7"/>
                    </a:gs>
                    <a:gs pos="16800">
                      <a:srgbClr val="E5B35F"/>
                    </a:gs>
                    <a:gs pos="0">
                      <a:srgbClr val="FCE5A1"/>
                    </a:gs>
                    <a:gs pos="100000">
                      <a:srgbClr val="D3A161"/>
                    </a:gs>
                  </a:gsLst>
                  <a:lin ang="2700000" scaled="0"/>
                </a:gradFill>
                <a:latin typeface="NewYork" panose="02000503000000020004" pitchFamily="50" charset="0"/>
              </a:rPr>
              <a:t>www.yourdomain.com</a:t>
            </a:r>
          </a:p>
        </p:txBody>
      </p:sp>
      <p:sp>
        <p:nvSpPr>
          <p:cNvPr id="57" name="HOTEL &amp; RESORT">
            <a:extLst>
              <a:ext uri="{FF2B5EF4-FFF2-40B4-BE49-F238E27FC236}">
                <a16:creationId xmlns:a16="http://schemas.microsoft.com/office/drawing/2014/main" id="{24C91F8C-6050-4CCF-9FB5-255CD22FE18D}"/>
              </a:ext>
            </a:extLst>
          </p:cNvPr>
          <p:cNvSpPr txBox="1"/>
          <p:nvPr/>
        </p:nvSpPr>
        <p:spPr>
          <a:xfrm>
            <a:off x="3966250" y="5971848"/>
            <a:ext cx="4259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>
                <a:solidFill>
                  <a:schemeClr val="bg1"/>
                </a:solidFill>
                <a:latin typeface="Century Gothic" panose="020B0502020202020204" pitchFamily="34" charset="0"/>
              </a:rPr>
              <a:t>POWERPOINT TEMPLATE</a:t>
            </a:r>
          </a:p>
        </p:txBody>
      </p:sp>
      <p:pic>
        <p:nvPicPr>
          <p:cNvPr id="70" name="LOGO HERE">
            <a:extLst>
              <a:ext uri="{FF2B5EF4-FFF2-40B4-BE49-F238E27FC236}">
                <a16:creationId xmlns:a16="http://schemas.microsoft.com/office/drawing/2014/main" id="{A08DCFEE-6CE0-4BEF-A14F-C543F60BC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2487" y="589461"/>
            <a:ext cx="1463040" cy="155172"/>
          </a:xfrm>
          <a:prstGeom prst="rect">
            <a:avLst/>
          </a:prstGeom>
        </p:spPr>
      </p:pic>
      <p:sp>
        <p:nvSpPr>
          <p:cNvPr id="71" name="-">
            <a:extLst>
              <a:ext uri="{FF2B5EF4-FFF2-40B4-BE49-F238E27FC236}">
                <a16:creationId xmlns:a16="http://schemas.microsoft.com/office/drawing/2014/main" id="{38AD24EF-E329-45D7-9D16-53C4D52B1715}"/>
              </a:ext>
            </a:extLst>
          </p:cNvPr>
          <p:cNvSpPr/>
          <p:nvPr/>
        </p:nvSpPr>
        <p:spPr>
          <a:xfrm rot="2700000">
            <a:off x="11710441" y="3290068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-">
            <a:extLst>
              <a:ext uri="{FF2B5EF4-FFF2-40B4-BE49-F238E27FC236}">
                <a16:creationId xmlns:a16="http://schemas.microsoft.com/office/drawing/2014/main" id="{577A78F7-F475-4175-88AC-C72C8E4C4584}"/>
              </a:ext>
            </a:extLst>
          </p:cNvPr>
          <p:cNvSpPr/>
          <p:nvPr/>
        </p:nvSpPr>
        <p:spPr>
          <a:xfrm>
            <a:off x="5303565" y="2789361"/>
            <a:ext cx="1617372" cy="45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-">
            <a:extLst>
              <a:ext uri="{FF2B5EF4-FFF2-40B4-BE49-F238E27FC236}">
                <a16:creationId xmlns:a16="http://schemas.microsoft.com/office/drawing/2014/main" id="{F44E72FE-1D08-418D-AEB3-BD096C426623}"/>
              </a:ext>
            </a:extLst>
          </p:cNvPr>
          <p:cNvGrpSpPr/>
          <p:nvPr/>
        </p:nvGrpSpPr>
        <p:grpSpPr>
          <a:xfrm>
            <a:off x="5165934" y="4021011"/>
            <a:ext cx="1860132" cy="451706"/>
            <a:chOff x="5165933" y="3690510"/>
            <a:chExt cx="1860132" cy="451706"/>
          </a:xfrm>
          <a:effectLst/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863A4728-3A3E-44B7-BA1C-043202F6D304}"/>
                </a:ext>
              </a:extLst>
            </p:cNvPr>
            <p:cNvSpPr/>
            <p:nvPr/>
          </p:nvSpPr>
          <p:spPr>
            <a:xfrm>
              <a:off x="5165933" y="3690510"/>
              <a:ext cx="1860132" cy="45170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8E099"/>
                  </a:gs>
                  <a:gs pos="100000">
                    <a:srgbClr val="B17A3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xend" pitchFamily="2" charset="0"/>
              </a:endParaRPr>
            </a:p>
          </p:txBody>
        </p:sp>
        <p:sp>
          <p:nvSpPr>
            <p:cNvPr id="27" name="VISIT NOW">
              <a:extLst>
                <a:ext uri="{FF2B5EF4-FFF2-40B4-BE49-F238E27FC236}">
                  <a16:creationId xmlns:a16="http://schemas.microsoft.com/office/drawing/2014/main" id="{D4F77CCF-BB11-422E-A0BB-C98DC448CD81}"/>
                </a:ext>
              </a:extLst>
            </p:cNvPr>
            <p:cNvSpPr txBox="1"/>
            <p:nvPr/>
          </p:nvSpPr>
          <p:spPr>
            <a:xfrm>
              <a:off x="5387696" y="3755644"/>
              <a:ext cx="14166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NewYork" panose="02000503000000020004" pitchFamily="50" charset="0"/>
                </a:rPr>
                <a:t>VISIT NOW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9555018"/>
      </p:ext>
    </p:extLst>
  </p:cSld>
  <p:clrMapOvr>
    <a:masterClrMapping/>
  </p:clrMapOvr>
  <p:transition advClick="0" advTm="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16944 L 0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039 0.10394 L -2.08333E-6 -2.96296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520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0.06227 L -2.29167E-6 -2.22222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31 0.1456 L -1.66667E-6 2.22222E-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-729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22222E-6 L -0.03021 -0.05764 " pathEditMode="relative" rAng="0" ptsTypes="AA">
                                      <p:cBhvr>
                                        <p:cTn id="32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89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995 -0.26852 L 1.875E-6 3.33333E-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1342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875E-6 3.33333E-6 L 0.02864 0.05115 " pathEditMode="relative" rAng="0" ptsTypes="AA">
                                      <p:cBhvr>
                                        <p:cTn id="39" dur="3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54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4206 0.27917 L -1.04167E-6 -1.48148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1395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decel="7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04167E-6 -1.48148E-6 L -0.02122 -0.04352 " pathEditMode="relative" rAng="0" ptsTypes="AA">
                                      <p:cBhvr>
                                        <p:cTn id="46" dur="3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17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35 -0.09213 L -8.33333E-7 1.85185E-6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460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1.85185E-6 L 0.01615 0.03264 " pathEditMode="relative" rAng="0" ptsTypes="AA">
                                      <p:cBhvr>
                                        <p:cTn id="53" dur="3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2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4.44444E-6 L 0.00053 -0.03287 " pathEditMode="relative" rAng="0" ptsTypes="AA">
                                      <p:cBhvr>
                                        <p:cTn id="58" dur="46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4.44444E-6 L 0.00053 -0.03287 " pathEditMode="relative" rAng="0" ptsTypes="AA">
                                      <p:cBhvr>
                                        <p:cTn id="63" dur="46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4.44444E-6 L 0.00053 -0.03287 " pathEditMode="relative" rAng="0" ptsTypes="AA">
                                      <p:cBhvr>
                                        <p:cTn id="68" dur="46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6 4.44444E-6 L 0.00053 -0.03287 " pathEditMode="relative" rAng="0" ptsTypes="AA">
                                      <p:cBhvr>
                                        <p:cTn id="73" dur="46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16944 L -4.79167E-6 0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2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4.81481E-6 L 0.02683 0.00069 " pathEditMode="relative" rAng="0" ptsTypes="AA">
                                      <p:cBhvr>
                                        <p:cTn id="86" dur="4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2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5833E-6 0 L -0.0263 -0.00116 " pathEditMode="relative" rAng="0" ptsTypes="AA">
                                      <p:cBhvr>
                                        <p:cTn id="88" dur="4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-2.96296E-6 L 0.0224 0.00162 " pathEditMode="relative" rAng="0" ptsTypes="AA">
                                      <p:cBhvr>
                                        <p:cTn id="96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6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-4.07407E-6 L -0.02292 0.0051 " pathEditMode="relative" rAng="0" ptsTypes="AA">
                                      <p:cBhvr>
                                        <p:cTn id="98" dur="4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55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6944 L 5E-6 0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path" presetSubtype="0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763 0.00047 L 0 -2.96296E-6 " pathEditMode="relative" rAng="0" ptsTypes="AA">
                                      <p:cBhvr>
                                        <p:cTn id="1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-2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" presetClass="emph" presetSubtype="0" accel="7000" decel="10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14" dur="14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7" grpId="0" animBg="1"/>
      <p:bldP spid="17" grpId="1" animBg="1"/>
      <p:bldP spid="17" grpId="2" animBg="1"/>
      <p:bldP spid="6" grpId="0" animBg="1"/>
      <p:bldP spid="6" grpId="1" animBg="1"/>
      <p:bldP spid="35" grpId="0" animBg="1"/>
      <p:bldP spid="35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55" grpId="0"/>
      <p:bldP spid="55" grpId="1"/>
      <p:bldP spid="55" grpId="2"/>
      <p:bldP spid="57" grpId="0"/>
      <p:bldP spid="71" grpId="0" animBg="1"/>
      <p:bldP spid="71" grpId="1" animBg="1"/>
      <p:bldP spid="8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5040616"/>
      </p:ext>
    </p:extLst>
  </p:cSld>
  <p:clrMapOvr>
    <a:masterClrMapping/>
  </p:clrMapOvr>
  <p:transition spd="med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-">
            <a:extLst>
              <a:ext uri="{FF2B5EF4-FFF2-40B4-BE49-F238E27FC236}">
                <a16:creationId xmlns:a16="http://schemas.microsoft.com/office/drawing/2014/main" id="{D169D2AB-783E-4983-ADBB-E0F04E16D1E5}"/>
              </a:ext>
            </a:extLst>
          </p:cNvPr>
          <p:cNvSpPr/>
          <p:nvPr/>
        </p:nvSpPr>
        <p:spPr>
          <a:xfrm rot="2902530">
            <a:off x="7423917" y="5097020"/>
            <a:ext cx="3875445" cy="1287899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AEC73D7F-9A57-423D-A2CA-F53A591688DA}"/>
              </a:ext>
            </a:extLst>
          </p:cNvPr>
          <p:cNvSpPr/>
          <p:nvPr/>
        </p:nvSpPr>
        <p:spPr>
          <a:xfrm rot="2902530">
            <a:off x="4212868" y="-923572"/>
            <a:ext cx="7858692" cy="2611623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2000">
                <a:srgbClr val="00364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5B01C3A7-0F76-4614-82C8-B5726BC3BD0D}"/>
              </a:ext>
            </a:extLst>
          </p:cNvPr>
          <p:cNvSpPr/>
          <p:nvPr/>
        </p:nvSpPr>
        <p:spPr>
          <a:xfrm rot="2902530">
            <a:off x="657288" y="5803149"/>
            <a:ext cx="7858692" cy="2896646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4000">
                <a:srgbClr val="00364F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81850A75-B3AF-48A4-B4F2-EB299D520CAE}"/>
              </a:ext>
            </a:extLst>
          </p:cNvPr>
          <p:cNvSpPr/>
          <p:nvPr/>
        </p:nvSpPr>
        <p:spPr>
          <a:xfrm rot="2902530">
            <a:off x="3999747" y="1673395"/>
            <a:ext cx="2397429" cy="796721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9DD8F94E-CE03-4021-84C1-9F5054A69D6F}"/>
              </a:ext>
            </a:extLst>
          </p:cNvPr>
          <p:cNvSpPr/>
          <p:nvPr/>
        </p:nvSpPr>
        <p:spPr>
          <a:xfrm>
            <a:off x="342627" y="304694"/>
            <a:ext cx="11506747" cy="6248613"/>
          </a:xfrm>
          <a:custGeom>
            <a:avLst/>
            <a:gdLst>
              <a:gd name="connsiteX0" fmla="*/ 0 w 11506747"/>
              <a:gd name="connsiteY0" fmla="*/ 5837388 h 6248613"/>
              <a:gd name="connsiteX1" fmla="*/ 0 w 11506747"/>
              <a:gd name="connsiteY1" fmla="*/ 411226 h 6248613"/>
              <a:gd name="connsiteX2" fmla="*/ 411226 w 11506747"/>
              <a:gd name="connsiteY2" fmla="*/ 0 h 6248613"/>
              <a:gd name="connsiteX3" fmla="*/ 11095522 w 11506747"/>
              <a:gd name="connsiteY3" fmla="*/ 0 h 6248613"/>
              <a:gd name="connsiteX4" fmla="*/ 11506748 w 11506747"/>
              <a:gd name="connsiteY4" fmla="*/ 411226 h 6248613"/>
              <a:gd name="connsiteX5" fmla="*/ 11506748 w 11506747"/>
              <a:gd name="connsiteY5" fmla="*/ 5837388 h 6248613"/>
              <a:gd name="connsiteX6" fmla="*/ 11095522 w 11506747"/>
              <a:gd name="connsiteY6" fmla="*/ 6248614 h 6248613"/>
              <a:gd name="connsiteX7" fmla="*/ 411226 w 11506747"/>
              <a:gd name="connsiteY7" fmla="*/ 6248614 h 6248613"/>
              <a:gd name="connsiteX8" fmla="*/ 0 w 11506747"/>
              <a:gd name="connsiteY8" fmla="*/ 5837388 h 6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747" h="6248613">
                <a:moveTo>
                  <a:pt x="0" y="5837388"/>
                </a:moveTo>
                <a:lnTo>
                  <a:pt x="0" y="411226"/>
                </a:lnTo>
                <a:cubicBezTo>
                  <a:pt x="226774" y="411226"/>
                  <a:pt x="411226" y="227406"/>
                  <a:pt x="411226" y="0"/>
                </a:cubicBezTo>
                <a:lnTo>
                  <a:pt x="11095522" y="0"/>
                </a:lnTo>
                <a:cubicBezTo>
                  <a:pt x="11095522" y="226774"/>
                  <a:pt x="11279341" y="411226"/>
                  <a:pt x="11506748" y="411226"/>
                </a:cubicBezTo>
                <a:lnTo>
                  <a:pt x="11506748" y="5837388"/>
                </a:lnTo>
                <a:cubicBezTo>
                  <a:pt x="11279973" y="5837388"/>
                  <a:pt x="11095522" y="6021208"/>
                  <a:pt x="11095522" y="6248614"/>
                </a:cubicBezTo>
                <a:lnTo>
                  <a:pt x="411226" y="6248614"/>
                </a:lnTo>
                <a:cubicBezTo>
                  <a:pt x="411226" y="6021840"/>
                  <a:pt x="227406" y="5837388"/>
                  <a:pt x="0" y="5837388"/>
                </a:cubicBezTo>
                <a:close/>
              </a:path>
            </a:pathLst>
          </a:custGeom>
          <a:noFill/>
          <a:ln w="30795" cap="flat">
            <a:gradFill>
              <a:gsLst>
                <a:gs pos="0">
                  <a:srgbClr val="F8E099"/>
                </a:gs>
                <a:gs pos="88502">
                  <a:srgbClr val="F8E099"/>
                </a:gs>
                <a:gs pos="78746">
                  <a:srgbClr val="D3A161"/>
                </a:gs>
                <a:gs pos="66371">
                  <a:srgbClr val="F8E099"/>
                </a:gs>
                <a:gs pos="49581">
                  <a:srgbClr val="D3A161"/>
                </a:gs>
                <a:gs pos="32774">
                  <a:srgbClr val="F8E099"/>
                </a:gs>
                <a:gs pos="18000">
                  <a:srgbClr val="D3A161"/>
                </a:gs>
                <a:gs pos="100000">
                  <a:srgbClr val="D3A161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0" name="-">
            <a:extLst>
              <a:ext uri="{FF2B5EF4-FFF2-40B4-BE49-F238E27FC236}">
                <a16:creationId xmlns:a16="http://schemas.microsoft.com/office/drawing/2014/main" id="{CC5C9DF0-1F26-49C0-A070-E3E1159E43E0}"/>
              </a:ext>
            </a:extLst>
          </p:cNvPr>
          <p:cNvCxnSpPr>
            <a:cxnSpLocks/>
          </p:cNvCxnSpPr>
          <p:nvPr/>
        </p:nvCxnSpPr>
        <p:spPr>
          <a:xfrm flipH="1">
            <a:off x="583201" y="-980407"/>
            <a:ext cx="3714620" cy="8752137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-">
            <a:extLst>
              <a:ext uri="{FF2B5EF4-FFF2-40B4-BE49-F238E27FC236}">
                <a16:creationId xmlns:a16="http://schemas.microsoft.com/office/drawing/2014/main" id="{7678721B-D894-4A4D-9C6B-CC747C0E1F65}"/>
              </a:ext>
            </a:extLst>
          </p:cNvPr>
          <p:cNvCxnSpPr>
            <a:cxnSpLocks/>
          </p:cNvCxnSpPr>
          <p:nvPr/>
        </p:nvCxnSpPr>
        <p:spPr>
          <a:xfrm>
            <a:off x="2733824" y="-1647879"/>
            <a:ext cx="699332" cy="10153758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-">
            <a:extLst>
              <a:ext uri="{FF2B5EF4-FFF2-40B4-BE49-F238E27FC236}">
                <a16:creationId xmlns:a16="http://schemas.microsoft.com/office/drawing/2014/main" id="{63AE90AC-C4FE-4D1B-B539-A6E5C8043393}"/>
              </a:ext>
            </a:extLst>
          </p:cNvPr>
          <p:cNvCxnSpPr>
            <a:cxnSpLocks/>
          </p:cNvCxnSpPr>
          <p:nvPr/>
        </p:nvCxnSpPr>
        <p:spPr>
          <a:xfrm flipH="1">
            <a:off x="8877187" y="651470"/>
            <a:ext cx="4228606" cy="85344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-">
            <a:extLst>
              <a:ext uri="{FF2B5EF4-FFF2-40B4-BE49-F238E27FC236}">
                <a16:creationId xmlns:a16="http://schemas.microsoft.com/office/drawing/2014/main" id="{6328BEA0-521D-4A28-A4EA-B5C0D7DB3B1D}"/>
              </a:ext>
            </a:extLst>
          </p:cNvPr>
          <p:cNvCxnSpPr>
            <a:cxnSpLocks/>
          </p:cNvCxnSpPr>
          <p:nvPr/>
        </p:nvCxnSpPr>
        <p:spPr>
          <a:xfrm flipH="1">
            <a:off x="8537556" y="1655813"/>
            <a:ext cx="8694032" cy="58733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-">
            <a:extLst>
              <a:ext uri="{FF2B5EF4-FFF2-40B4-BE49-F238E27FC236}">
                <a16:creationId xmlns:a16="http://schemas.microsoft.com/office/drawing/2014/main" id="{D3632CDF-437A-4247-9FD5-63AD5E01E652}"/>
              </a:ext>
            </a:extLst>
          </p:cNvPr>
          <p:cNvSpPr/>
          <p:nvPr/>
        </p:nvSpPr>
        <p:spPr>
          <a:xfrm rot="2700000">
            <a:off x="1589634" y="1630959"/>
            <a:ext cx="507290" cy="507290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528EA928-0C49-4C1F-ABC7-7520BBCA6EF5}"/>
              </a:ext>
            </a:extLst>
          </p:cNvPr>
          <p:cNvSpPr/>
          <p:nvPr/>
        </p:nvSpPr>
        <p:spPr>
          <a:xfrm rot="2700000">
            <a:off x="1349448" y="1329448"/>
            <a:ext cx="4199105" cy="4199105"/>
          </a:xfrm>
          <a:prstGeom prst="roundRect">
            <a:avLst>
              <a:gd name="adj" fmla="val 12934"/>
            </a:avLst>
          </a:prstGeom>
          <a:blipFill dpi="0" rotWithShape="0">
            <a:blip r:embed="rId2"/>
            <a:srcRect/>
            <a:stretch>
              <a:fillRect l="-16158" r="-335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RAND NEW">
            <a:extLst>
              <a:ext uri="{FF2B5EF4-FFF2-40B4-BE49-F238E27FC236}">
                <a16:creationId xmlns:a16="http://schemas.microsoft.com/office/drawing/2014/main" id="{FE2DEBC8-1B92-44E2-A188-3C8D591E589F}"/>
              </a:ext>
            </a:extLst>
          </p:cNvPr>
          <p:cNvSpPr txBox="1"/>
          <p:nvPr/>
        </p:nvSpPr>
        <p:spPr>
          <a:xfrm>
            <a:off x="7037388" y="2007944"/>
            <a:ext cx="3844386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NewYork" panose="02000503000000020004" pitchFamily="50" charset="0"/>
              </a:rPr>
              <a:t>CREATIVE</a:t>
            </a:r>
          </a:p>
        </p:txBody>
      </p:sp>
      <p:sp>
        <p:nvSpPr>
          <p:cNvPr id="8" name="TEMPLATE">
            <a:extLst>
              <a:ext uri="{FF2B5EF4-FFF2-40B4-BE49-F238E27FC236}">
                <a16:creationId xmlns:a16="http://schemas.microsoft.com/office/drawing/2014/main" id="{5CD13464-2412-4269-9C55-4B2F05F94D84}"/>
              </a:ext>
            </a:extLst>
          </p:cNvPr>
          <p:cNvSpPr txBox="1"/>
          <p:nvPr/>
        </p:nvSpPr>
        <p:spPr>
          <a:xfrm>
            <a:off x="7037388" y="2828724"/>
            <a:ext cx="4192814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000" dirty="0">
                <a:gradFill>
                  <a:gsLst>
                    <a:gs pos="84063">
                      <a:srgbClr val="F8E099"/>
                    </a:gs>
                    <a:gs pos="76107">
                      <a:srgbClr val="D3A161"/>
                    </a:gs>
                    <a:gs pos="61087">
                      <a:srgbClr val="F8E099"/>
                    </a:gs>
                    <a:gs pos="43358">
                      <a:srgbClr val="D3A161"/>
                    </a:gs>
                    <a:gs pos="26534">
                      <a:srgbClr val="FEE9A7"/>
                    </a:gs>
                    <a:gs pos="16800">
                      <a:srgbClr val="E5B35F"/>
                    </a:gs>
                    <a:gs pos="0">
                      <a:srgbClr val="FCE5A1"/>
                    </a:gs>
                    <a:gs pos="100000">
                      <a:srgbClr val="D3A161"/>
                    </a:gs>
                  </a:gsLst>
                  <a:lin ang="2700000" scaled="0"/>
                </a:gradFill>
                <a:latin typeface="NewYork" panose="02000503000000020004" pitchFamily="50" charset="0"/>
              </a:rPr>
              <a:t>ANIMATION</a:t>
            </a:r>
          </a:p>
        </p:txBody>
      </p:sp>
      <p:sp>
        <p:nvSpPr>
          <p:cNvPr id="9" name="HOTEL &amp; RESORT">
            <a:extLst>
              <a:ext uri="{FF2B5EF4-FFF2-40B4-BE49-F238E27FC236}">
                <a16:creationId xmlns:a16="http://schemas.microsoft.com/office/drawing/2014/main" id="{0BAB49C4-FED0-473F-A095-438855CF8F1B}"/>
              </a:ext>
            </a:extLst>
          </p:cNvPr>
          <p:cNvSpPr txBox="1"/>
          <p:nvPr/>
        </p:nvSpPr>
        <p:spPr>
          <a:xfrm>
            <a:off x="7053051" y="3853258"/>
            <a:ext cx="3235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</p:txBody>
      </p:sp>
      <p:sp>
        <p:nvSpPr>
          <p:cNvPr id="10" name="www.yourdomain.com">
            <a:extLst>
              <a:ext uri="{FF2B5EF4-FFF2-40B4-BE49-F238E27FC236}">
                <a16:creationId xmlns:a16="http://schemas.microsoft.com/office/drawing/2014/main" id="{22DDBCD2-594B-46BB-80E7-6672C68809DD}"/>
              </a:ext>
            </a:extLst>
          </p:cNvPr>
          <p:cNvSpPr txBox="1"/>
          <p:nvPr/>
        </p:nvSpPr>
        <p:spPr>
          <a:xfrm rot="5400000">
            <a:off x="-1026558" y="3290501"/>
            <a:ext cx="3289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600" dirty="0">
                <a:solidFill>
                  <a:schemeClr val="bg1">
                    <a:alpha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pic>
        <p:nvPicPr>
          <p:cNvPr id="11" name="LOGO HERE">
            <a:extLst>
              <a:ext uri="{FF2B5EF4-FFF2-40B4-BE49-F238E27FC236}">
                <a16:creationId xmlns:a16="http://schemas.microsoft.com/office/drawing/2014/main" id="{F71D15FF-E561-41BB-8693-4946546E8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07601" y="1561987"/>
            <a:ext cx="1463040" cy="155172"/>
          </a:xfrm>
          <a:prstGeom prst="rect">
            <a:avLst/>
          </a:prstGeom>
        </p:spPr>
      </p:pic>
      <p:sp>
        <p:nvSpPr>
          <p:cNvPr id="12" name="-">
            <a:extLst>
              <a:ext uri="{FF2B5EF4-FFF2-40B4-BE49-F238E27FC236}">
                <a16:creationId xmlns:a16="http://schemas.microsoft.com/office/drawing/2014/main" id="{BDF8E5C2-8BF2-4BEA-8CEF-A116FF6120CC}"/>
              </a:ext>
            </a:extLst>
          </p:cNvPr>
          <p:cNvSpPr/>
          <p:nvPr/>
        </p:nvSpPr>
        <p:spPr>
          <a:xfrm>
            <a:off x="9090057" y="1639573"/>
            <a:ext cx="1617372" cy="45720"/>
          </a:xfrm>
          <a:prstGeom prst="rect">
            <a:avLst/>
          </a:prstGeom>
          <a:gradFill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14485777-8D10-49BF-926F-96193A6FF25A}"/>
              </a:ext>
            </a:extLst>
          </p:cNvPr>
          <p:cNvSpPr txBox="1"/>
          <p:nvPr/>
        </p:nvSpPr>
        <p:spPr>
          <a:xfrm>
            <a:off x="7053051" y="4244336"/>
            <a:ext cx="4074012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</a:t>
            </a:r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A95B9A44-2356-48C1-8161-6A0530F25AAF}"/>
              </a:ext>
            </a:extLst>
          </p:cNvPr>
          <p:cNvSpPr/>
          <p:nvPr/>
        </p:nvSpPr>
        <p:spPr>
          <a:xfrm rot="2700000">
            <a:off x="5957066" y="6414375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A9745555-E5DC-4D59-9487-998B12CC0FA8}"/>
              </a:ext>
            </a:extLst>
          </p:cNvPr>
          <p:cNvSpPr/>
          <p:nvPr/>
        </p:nvSpPr>
        <p:spPr>
          <a:xfrm rot="2700000">
            <a:off x="5957066" y="165758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8E38AC6C-212B-401C-89AD-64353D7751F9}"/>
              </a:ext>
            </a:extLst>
          </p:cNvPr>
          <p:cNvSpPr/>
          <p:nvPr/>
        </p:nvSpPr>
        <p:spPr>
          <a:xfrm rot="2700000">
            <a:off x="5532021" y="2511482"/>
            <a:ext cx="319314" cy="3193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58E5F493-C61D-4D18-BA9B-2B1C4877BECB}"/>
              </a:ext>
            </a:extLst>
          </p:cNvPr>
          <p:cNvSpPr/>
          <p:nvPr/>
        </p:nvSpPr>
        <p:spPr>
          <a:xfrm rot="2700000">
            <a:off x="1232185" y="5518470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AC1F1BA6-66E2-44D5-9924-5D5279AEAD74}"/>
              </a:ext>
            </a:extLst>
          </p:cNvPr>
          <p:cNvSpPr/>
          <p:nvPr/>
        </p:nvSpPr>
        <p:spPr>
          <a:xfrm rot="2700000">
            <a:off x="10516931" y="917105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-">
            <a:extLst>
              <a:ext uri="{FF2B5EF4-FFF2-40B4-BE49-F238E27FC236}">
                <a16:creationId xmlns:a16="http://schemas.microsoft.com/office/drawing/2014/main" id="{26F91C4C-BE60-4C4D-AC21-F5E809FFEA35}"/>
              </a:ext>
            </a:extLst>
          </p:cNvPr>
          <p:cNvGrpSpPr/>
          <p:nvPr/>
        </p:nvGrpSpPr>
        <p:grpSpPr>
          <a:xfrm>
            <a:off x="7099449" y="5053916"/>
            <a:ext cx="1860132" cy="451706"/>
            <a:chOff x="5165933" y="3690510"/>
            <a:chExt cx="1860132" cy="451706"/>
          </a:xfrm>
          <a:effectLst/>
        </p:grpSpPr>
        <p:sp>
          <p:nvSpPr>
            <p:cNvPr id="29" name="-">
              <a:extLst>
                <a:ext uri="{FF2B5EF4-FFF2-40B4-BE49-F238E27FC236}">
                  <a16:creationId xmlns:a16="http://schemas.microsoft.com/office/drawing/2014/main" id="{9198CF4D-5682-45D3-9330-E2C7A5D2D896}"/>
                </a:ext>
              </a:extLst>
            </p:cNvPr>
            <p:cNvSpPr/>
            <p:nvPr/>
          </p:nvSpPr>
          <p:spPr>
            <a:xfrm>
              <a:off x="5165933" y="3690510"/>
              <a:ext cx="1860132" cy="45170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8E099"/>
                  </a:gs>
                  <a:gs pos="100000">
                    <a:srgbClr val="B17A3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xend" pitchFamily="2" charset="0"/>
              </a:endParaRPr>
            </a:p>
          </p:txBody>
        </p:sp>
        <p:sp>
          <p:nvSpPr>
            <p:cNvPr id="30" name="VISIT NOW">
              <a:extLst>
                <a:ext uri="{FF2B5EF4-FFF2-40B4-BE49-F238E27FC236}">
                  <a16:creationId xmlns:a16="http://schemas.microsoft.com/office/drawing/2014/main" id="{3CAC98F9-7D9D-4E80-89D2-E5659820DCFF}"/>
                </a:ext>
              </a:extLst>
            </p:cNvPr>
            <p:cNvSpPr txBox="1"/>
            <p:nvPr/>
          </p:nvSpPr>
          <p:spPr>
            <a:xfrm>
              <a:off x="5387701" y="3755644"/>
              <a:ext cx="14166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NewYork" panose="02000503000000020004" pitchFamily="50" charset="0"/>
                </a:rPr>
                <a:t>VISIT NOW</a:t>
              </a:r>
            </a:p>
          </p:txBody>
        </p:sp>
      </p:grpSp>
      <p:sp>
        <p:nvSpPr>
          <p:cNvPr id="32" name="ICON">
            <a:extLst>
              <a:ext uri="{FF2B5EF4-FFF2-40B4-BE49-F238E27FC236}">
                <a16:creationId xmlns:a16="http://schemas.microsoft.com/office/drawing/2014/main" id="{749EFF6B-0FAF-4DBD-8A2C-267336A45887}"/>
              </a:ext>
            </a:extLst>
          </p:cNvPr>
          <p:cNvSpPr/>
          <p:nvPr/>
        </p:nvSpPr>
        <p:spPr>
          <a:xfrm>
            <a:off x="9507680" y="5186920"/>
            <a:ext cx="90571" cy="194938"/>
          </a:xfrm>
          <a:custGeom>
            <a:avLst/>
            <a:gdLst>
              <a:gd name="connsiteX0" fmla="*/ 29143 w 137516"/>
              <a:gd name="connsiteY0" fmla="*/ 148445 h 295978"/>
              <a:gd name="connsiteX1" fmla="*/ 29143 w 137516"/>
              <a:gd name="connsiteY1" fmla="*/ 292336 h 295978"/>
              <a:gd name="connsiteX2" fmla="*/ 32785 w 137516"/>
              <a:gd name="connsiteY2" fmla="*/ 295979 h 295978"/>
              <a:gd name="connsiteX3" fmla="*/ 86517 w 137516"/>
              <a:gd name="connsiteY3" fmla="*/ 295979 h 295978"/>
              <a:gd name="connsiteX4" fmla="*/ 90160 w 137516"/>
              <a:gd name="connsiteY4" fmla="*/ 292336 h 295978"/>
              <a:gd name="connsiteX5" fmla="*/ 90160 w 137516"/>
              <a:gd name="connsiteY5" fmla="*/ 146623 h 295978"/>
              <a:gd name="connsiteX6" fmla="*/ 129320 w 137516"/>
              <a:gd name="connsiteY6" fmla="*/ 146623 h 295978"/>
              <a:gd name="connsiteX7" fmla="*/ 132963 w 137516"/>
              <a:gd name="connsiteY7" fmla="*/ 142980 h 295978"/>
              <a:gd name="connsiteX8" fmla="*/ 136606 w 137516"/>
              <a:gd name="connsiteY8" fmla="*/ 99267 h 295978"/>
              <a:gd name="connsiteX9" fmla="*/ 132963 w 137516"/>
              <a:gd name="connsiteY9" fmla="*/ 95624 h 295978"/>
              <a:gd name="connsiteX10" fmla="*/ 90160 w 137516"/>
              <a:gd name="connsiteY10" fmla="*/ 95624 h 295978"/>
              <a:gd name="connsiteX11" fmla="*/ 90160 w 137516"/>
              <a:gd name="connsiteY11" fmla="*/ 64660 h 295978"/>
              <a:gd name="connsiteX12" fmla="*/ 103820 w 137516"/>
              <a:gd name="connsiteY12" fmla="*/ 50999 h 295978"/>
              <a:gd name="connsiteX13" fmla="*/ 133873 w 137516"/>
              <a:gd name="connsiteY13" fmla="*/ 50999 h 295978"/>
              <a:gd name="connsiteX14" fmla="*/ 137516 w 137516"/>
              <a:gd name="connsiteY14" fmla="*/ 47357 h 295978"/>
              <a:gd name="connsiteX15" fmla="*/ 137516 w 137516"/>
              <a:gd name="connsiteY15" fmla="*/ 3643 h 295978"/>
              <a:gd name="connsiteX16" fmla="*/ 133873 w 137516"/>
              <a:gd name="connsiteY16" fmla="*/ 0 h 295978"/>
              <a:gd name="connsiteX17" fmla="*/ 83785 w 137516"/>
              <a:gd name="connsiteY17" fmla="*/ 0 h 295978"/>
              <a:gd name="connsiteX18" fmla="*/ 30053 w 137516"/>
              <a:gd name="connsiteY18" fmla="*/ 53732 h 295978"/>
              <a:gd name="connsiteX19" fmla="*/ 30053 w 137516"/>
              <a:gd name="connsiteY19" fmla="*/ 96535 h 295978"/>
              <a:gd name="connsiteX20" fmla="*/ 3643 w 137516"/>
              <a:gd name="connsiteY20" fmla="*/ 96535 h 295978"/>
              <a:gd name="connsiteX21" fmla="*/ 0 w 137516"/>
              <a:gd name="connsiteY21" fmla="*/ 100177 h 295978"/>
              <a:gd name="connsiteX22" fmla="*/ 0 w 137516"/>
              <a:gd name="connsiteY22" fmla="*/ 143891 h 295978"/>
              <a:gd name="connsiteX23" fmla="*/ 3643 w 137516"/>
              <a:gd name="connsiteY23" fmla="*/ 147534 h 295978"/>
              <a:gd name="connsiteX24" fmla="*/ 29143 w 137516"/>
              <a:gd name="connsiteY24" fmla="*/ 147534 h 295978"/>
              <a:gd name="connsiteX25" fmla="*/ 29143 w 137516"/>
              <a:gd name="connsiteY25" fmla="*/ 148445 h 29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7516" h="295978">
                <a:moveTo>
                  <a:pt x="29143" y="148445"/>
                </a:moveTo>
                <a:lnTo>
                  <a:pt x="29143" y="292336"/>
                </a:lnTo>
                <a:cubicBezTo>
                  <a:pt x="29143" y="294157"/>
                  <a:pt x="30964" y="295979"/>
                  <a:pt x="32785" y="295979"/>
                </a:cubicBezTo>
                <a:lnTo>
                  <a:pt x="86517" y="295979"/>
                </a:lnTo>
                <a:cubicBezTo>
                  <a:pt x="88338" y="295979"/>
                  <a:pt x="90160" y="294157"/>
                  <a:pt x="90160" y="292336"/>
                </a:cubicBezTo>
                <a:lnTo>
                  <a:pt x="90160" y="146623"/>
                </a:lnTo>
                <a:lnTo>
                  <a:pt x="129320" y="146623"/>
                </a:lnTo>
                <a:cubicBezTo>
                  <a:pt x="131141" y="146623"/>
                  <a:pt x="132963" y="144802"/>
                  <a:pt x="132963" y="142980"/>
                </a:cubicBezTo>
                <a:lnTo>
                  <a:pt x="136606" y="99267"/>
                </a:lnTo>
                <a:cubicBezTo>
                  <a:pt x="136606" y="97445"/>
                  <a:pt x="134784" y="95624"/>
                  <a:pt x="132963" y="95624"/>
                </a:cubicBezTo>
                <a:lnTo>
                  <a:pt x="90160" y="95624"/>
                </a:lnTo>
                <a:lnTo>
                  <a:pt x="90160" y="64660"/>
                </a:lnTo>
                <a:cubicBezTo>
                  <a:pt x="90160" y="57374"/>
                  <a:pt x="96535" y="50999"/>
                  <a:pt x="103820" y="50999"/>
                </a:cubicBezTo>
                <a:lnTo>
                  <a:pt x="133873" y="50999"/>
                </a:lnTo>
                <a:cubicBezTo>
                  <a:pt x="135695" y="50999"/>
                  <a:pt x="137516" y="49178"/>
                  <a:pt x="137516" y="47357"/>
                </a:cubicBezTo>
                <a:lnTo>
                  <a:pt x="137516" y="3643"/>
                </a:lnTo>
                <a:cubicBezTo>
                  <a:pt x="137516" y="1821"/>
                  <a:pt x="135695" y="0"/>
                  <a:pt x="133873" y="0"/>
                </a:cubicBezTo>
                <a:lnTo>
                  <a:pt x="83785" y="0"/>
                </a:lnTo>
                <a:cubicBezTo>
                  <a:pt x="53732" y="0"/>
                  <a:pt x="30053" y="23678"/>
                  <a:pt x="30053" y="53732"/>
                </a:cubicBezTo>
                <a:lnTo>
                  <a:pt x="30053" y="96535"/>
                </a:lnTo>
                <a:lnTo>
                  <a:pt x="3643" y="96535"/>
                </a:lnTo>
                <a:cubicBezTo>
                  <a:pt x="1821" y="96535"/>
                  <a:pt x="0" y="98356"/>
                  <a:pt x="0" y="100177"/>
                </a:cubicBezTo>
                <a:lnTo>
                  <a:pt x="0" y="143891"/>
                </a:lnTo>
                <a:cubicBezTo>
                  <a:pt x="0" y="145713"/>
                  <a:pt x="1821" y="147534"/>
                  <a:pt x="3643" y="147534"/>
                </a:cubicBezTo>
                <a:lnTo>
                  <a:pt x="29143" y="147534"/>
                </a:lnTo>
                <a:lnTo>
                  <a:pt x="29143" y="1484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33" name="ICON">
            <a:extLst>
              <a:ext uri="{FF2B5EF4-FFF2-40B4-BE49-F238E27FC236}">
                <a16:creationId xmlns:a16="http://schemas.microsoft.com/office/drawing/2014/main" id="{B4CF8F48-905C-4B33-9A52-2BB6AC523D23}"/>
              </a:ext>
            </a:extLst>
          </p:cNvPr>
          <p:cNvSpPr/>
          <p:nvPr/>
        </p:nvSpPr>
        <p:spPr>
          <a:xfrm>
            <a:off x="9923779" y="5207821"/>
            <a:ext cx="190988" cy="156983"/>
          </a:xfrm>
          <a:custGeom>
            <a:avLst/>
            <a:gdLst>
              <a:gd name="connsiteX0" fmla="*/ 289070 w 289980"/>
              <a:gd name="connsiteY0" fmla="*/ 28232 h 238349"/>
              <a:gd name="connsiteX1" fmla="*/ 259928 w 289980"/>
              <a:gd name="connsiteY1" fmla="*/ 36428 h 238349"/>
              <a:gd name="connsiteX2" fmla="*/ 274499 w 289980"/>
              <a:gd name="connsiteY2" fmla="*/ 23678 h 238349"/>
              <a:gd name="connsiteX3" fmla="*/ 284517 w 289980"/>
              <a:gd name="connsiteY3" fmla="*/ 6375 h 238349"/>
              <a:gd name="connsiteX4" fmla="*/ 284517 w 289980"/>
              <a:gd name="connsiteY4" fmla="*/ 4554 h 238349"/>
              <a:gd name="connsiteX5" fmla="*/ 282695 w 289980"/>
              <a:gd name="connsiteY5" fmla="*/ 4554 h 238349"/>
              <a:gd name="connsiteX6" fmla="*/ 248089 w 289980"/>
              <a:gd name="connsiteY6" fmla="*/ 18214 h 238349"/>
              <a:gd name="connsiteX7" fmla="*/ 245357 w 289980"/>
              <a:gd name="connsiteY7" fmla="*/ 17303 h 238349"/>
              <a:gd name="connsiteX8" fmla="*/ 242624 w 289980"/>
              <a:gd name="connsiteY8" fmla="*/ 14571 h 238349"/>
              <a:gd name="connsiteX9" fmla="*/ 226232 w 289980"/>
              <a:gd name="connsiteY9" fmla="*/ 4554 h 238349"/>
              <a:gd name="connsiteX10" fmla="*/ 200732 w 289980"/>
              <a:gd name="connsiteY10" fmla="*/ 0 h 238349"/>
              <a:gd name="connsiteX11" fmla="*/ 176143 w 289980"/>
              <a:gd name="connsiteY11" fmla="*/ 7286 h 238349"/>
              <a:gd name="connsiteX12" fmla="*/ 156108 w 289980"/>
              <a:gd name="connsiteY12" fmla="*/ 23678 h 238349"/>
              <a:gd name="connsiteX13" fmla="*/ 144268 w 289980"/>
              <a:gd name="connsiteY13" fmla="*/ 47357 h 238349"/>
              <a:gd name="connsiteX14" fmla="*/ 143358 w 289980"/>
              <a:gd name="connsiteY14" fmla="*/ 71946 h 238349"/>
              <a:gd name="connsiteX15" fmla="*/ 142447 w 289980"/>
              <a:gd name="connsiteY15" fmla="*/ 73767 h 238349"/>
              <a:gd name="connsiteX16" fmla="*/ 23145 w 289980"/>
              <a:gd name="connsiteY16" fmla="*/ 12750 h 238349"/>
              <a:gd name="connsiteX17" fmla="*/ 19502 w 289980"/>
              <a:gd name="connsiteY17" fmla="*/ 12750 h 238349"/>
              <a:gd name="connsiteX18" fmla="*/ 29520 w 289980"/>
              <a:gd name="connsiteY18" fmla="*/ 84695 h 238349"/>
              <a:gd name="connsiteX19" fmla="*/ 36805 w 289980"/>
              <a:gd name="connsiteY19" fmla="*/ 91070 h 238349"/>
              <a:gd name="connsiteX20" fmla="*/ 14038 w 289980"/>
              <a:gd name="connsiteY20" fmla="*/ 84695 h 238349"/>
              <a:gd name="connsiteX21" fmla="*/ 12216 w 289980"/>
              <a:gd name="connsiteY21" fmla="*/ 85606 h 238349"/>
              <a:gd name="connsiteX22" fmla="*/ 12216 w 289980"/>
              <a:gd name="connsiteY22" fmla="*/ 92892 h 238349"/>
              <a:gd name="connsiteX23" fmla="*/ 49555 w 289980"/>
              <a:gd name="connsiteY23" fmla="*/ 142070 h 238349"/>
              <a:gd name="connsiteX24" fmla="*/ 56841 w 289980"/>
              <a:gd name="connsiteY24" fmla="*/ 144802 h 238349"/>
              <a:gd name="connsiteX25" fmla="*/ 34073 w 289980"/>
              <a:gd name="connsiteY25" fmla="*/ 143891 h 238349"/>
              <a:gd name="connsiteX26" fmla="*/ 32252 w 289980"/>
              <a:gd name="connsiteY26" fmla="*/ 145713 h 238349"/>
              <a:gd name="connsiteX27" fmla="*/ 79608 w 289980"/>
              <a:gd name="connsiteY27" fmla="*/ 185784 h 238349"/>
              <a:gd name="connsiteX28" fmla="*/ 85983 w 289980"/>
              <a:gd name="connsiteY28" fmla="*/ 186694 h 238349"/>
              <a:gd name="connsiteX29" fmla="*/ 85983 w 289980"/>
              <a:gd name="connsiteY29" fmla="*/ 186694 h 238349"/>
              <a:gd name="connsiteX30" fmla="*/ 53198 w 289980"/>
              <a:gd name="connsiteY30" fmla="*/ 203998 h 238349"/>
              <a:gd name="connsiteX31" fmla="*/ 4020 w 289980"/>
              <a:gd name="connsiteY31" fmla="*/ 210373 h 238349"/>
              <a:gd name="connsiteX32" fmla="*/ 377 w 289980"/>
              <a:gd name="connsiteY32" fmla="*/ 210373 h 238349"/>
              <a:gd name="connsiteX33" fmla="*/ 1288 w 289980"/>
              <a:gd name="connsiteY33" fmla="*/ 212194 h 238349"/>
              <a:gd name="connsiteX34" fmla="*/ 11306 w 289980"/>
              <a:gd name="connsiteY34" fmla="*/ 218569 h 238349"/>
              <a:gd name="connsiteX35" fmla="*/ 44091 w 289980"/>
              <a:gd name="connsiteY35" fmla="*/ 231319 h 238349"/>
              <a:gd name="connsiteX36" fmla="*/ 214393 w 289980"/>
              <a:gd name="connsiteY36" fmla="*/ 191248 h 238349"/>
              <a:gd name="connsiteX37" fmla="*/ 261749 w 289980"/>
              <a:gd name="connsiteY37" fmla="*/ 61017 h 238349"/>
              <a:gd name="connsiteX38" fmla="*/ 265392 w 289980"/>
              <a:gd name="connsiteY38" fmla="*/ 57374 h 238349"/>
              <a:gd name="connsiteX39" fmla="*/ 288160 w 289980"/>
              <a:gd name="connsiteY39" fmla="*/ 33696 h 238349"/>
              <a:gd name="connsiteX40" fmla="*/ 289981 w 289980"/>
              <a:gd name="connsiteY40" fmla="*/ 29143 h 238349"/>
              <a:gd name="connsiteX41" fmla="*/ 289981 w 289980"/>
              <a:gd name="connsiteY41" fmla="*/ 29143 h 238349"/>
              <a:gd name="connsiteX42" fmla="*/ 289070 w 289980"/>
              <a:gd name="connsiteY42" fmla="*/ 28232 h 23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89980" h="238349">
                <a:moveTo>
                  <a:pt x="289070" y="28232"/>
                </a:moveTo>
                <a:cubicBezTo>
                  <a:pt x="279963" y="32785"/>
                  <a:pt x="269946" y="34607"/>
                  <a:pt x="259928" y="36428"/>
                </a:cubicBezTo>
                <a:cubicBezTo>
                  <a:pt x="264481" y="35517"/>
                  <a:pt x="271767" y="27321"/>
                  <a:pt x="274499" y="23678"/>
                </a:cubicBezTo>
                <a:cubicBezTo>
                  <a:pt x="279053" y="18214"/>
                  <a:pt x="282695" y="12750"/>
                  <a:pt x="284517" y="6375"/>
                </a:cubicBezTo>
                <a:cubicBezTo>
                  <a:pt x="284517" y="5464"/>
                  <a:pt x="284517" y="5464"/>
                  <a:pt x="284517" y="4554"/>
                </a:cubicBezTo>
                <a:cubicBezTo>
                  <a:pt x="283606" y="4554"/>
                  <a:pt x="283606" y="4554"/>
                  <a:pt x="282695" y="4554"/>
                </a:cubicBezTo>
                <a:cubicBezTo>
                  <a:pt x="271767" y="10928"/>
                  <a:pt x="259928" y="14571"/>
                  <a:pt x="248089" y="18214"/>
                </a:cubicBezTo>
                <a:cubicBezTo>
                  <a:pt x="247178" y="18214"/>
                  <a:pt x="246267" y="18214"/>
                  <a:pt x="245357" y="17303"/>
                </a:cubicBezTo>
                <a:cubicBezTo>
                  <a:pt x="244446" y="16393"/>
                  <a:pt x="243535" y="15482"/>
                  <a:pt x="242624" y="14571"/>
                </a:cubicBezTo>
                <a:cubicBezTo>
                  <a:pt x="237160" y="10018"/>
                  <a:pt x="231696" y="6375"/>
                  <a:pt x="226232" y="4554"/>
                </a:cubicBezTo>
                <a:cubicBezTo>
                  <a:pt x="218035" y="911"/>
                  <a:pt x="208928" y="0"/>
                  <a:pt x="200732" y="0"/>
                </a:cubicBezTo>
                <a:cubicBezTo>
                  <a:pt x="192536" y="911"/>
                  <a:pt x="183429" y="2732"/>
                  <a:pt x="176143" y="7286"/>
                </a:cubicBezTo>
                <a:cubicBezTo>
                  <a:pt x="168857" y="10928"/>
                  <a:pt x="161572" y="16393"/>
                  <a:pt x="156108" y="23678"/>
                </a:cubicBezTo>
                <a:cubicBezTo>
                  <a:pt x="150643" y="30964"/>
                  <a:pt x="146090" y="38250"/>
                  <a:pt x="144268" y="47357"/>
                </a:cubicBezTo>
                <a:cubicBezTo>
                  <a:pt x="142447" y="55553"/>
                  <a:pt x="142447" y="63749"/>
                  <a:pt x="143358" y="71946"/>
                </a:cubicBezTo>
                <a:cubicBezTo>
                  <a:pt x="143358" y="73767"/>
                  <a:pt x="143358" y="73767"/>
                  <a:pt x="142447" y="73767"/>
                </a:cubicBezTo>
                <a:cubicBezTo>
                  <a:pt x="95090" y="66481"/>
                  <a:pt x="55019" y="49178"/>
                  <a:pt x="23145" y="12750"/>
                </a:cubicBezTo>
                <a:cubicBezTo>
                  <a:pt x="21323" y="10928"/>
                  <a:pt x="21323" y="10928"/>
                  <a:pt x="19502" y="12750"/>
                </a:cubicBezTo>
                <a:cubicBezTo>
                  <a:pt x="5841" y="33696"/>
                  <a:pt x="12216" y="67392"/>
                  <a:pt x="29520" y="84695"/>
                </a:cubicBezTo>
                <a:cubicBezTo>
                  <a:pt x="32252" y="86517"/>
                  <a:pt x="34073" y="89249"/>
                  <a:pt x="36805" y="91070"/>
                </a:cubicBezTo>
                <a:cubicBezTo>
                  <a:pt x="35895" y="91070"/>
                  <a:pt x="24056" y="90160"/>
                  <a:pt x="14038" y="84695"/>
                </a:cubicBezTo>
                <a:cubicBezTo>
                  <a:pt x="12216" y="83785"/>
                  <a:pt x="12216" y="84695"/>
                  <a:pt x="12216" y="85606"/>
                </a:cubicBezTo>
                <a:cubicBezTo>
                  <a:pt x="12216" y="87428"/>
                  <a:pt x="12216" y="90160"/>
                  <a:pt x="12216" y="92892"/>
                </a:cubicBezTo>
                <a:cubicBezTo>
                  <a:pt x="14948" y="113838"/>
                  <a:pt x="29520" y="133873"/>
                  <a:pt x="49555" y="142070"/>
                </a:cubicBezTo>
                <a:cubicBezTo>
                  <a:pt x="52287" y="142980"/>
                  <a:pt x="55019" y="143891"/>
                  <a:pt x="56841" y="144802"/>
                </a:cubicBezTo>
                <a:cubicBezTo>
                  <a:pt x="52287" y="143891"/>
                  <a:pt x="47734" y="144802"/>
                  <a:pt x="34073" y="143891"/>
                </a:cubicBezTo>
                <a:cubicBezTo>
                  <a:pt x="32252" y="143891"/>
                  <a:pt x="31341" y="144802"/>
                  <a:pt x="32252" y="145713"/>
                </a:cubicBezTo>
                <a:cubicBezTo>
                  <a:pt x="42270" y="173034"/>
                  <a:pt x="63216" y="181230"/>
                  <a:pt x="79608" y="185784"/>
                </a:cubicBezTo>
                <a:cubicBezTo>
                  <a:pt x="81430" y="185784"/>
                  <a:pt x="84162" y="185784"/>
                  <a:pt x="85983" y="186694"/>
                </a:cubicBezTo>
                <a:cubicBezTo>
                  <a:pt x="85983" y="186694"/>
                  <a:pt x="85983" y="186694"/>
                  <a:pt x="85983" y="186694"/>
                </a:cubicBezTo>
                <a:cubicBezTo>
                  <a:pt x="80519" y="194891"/>
                  <a:pt x="62305" y="201266"/>
                  <a:pt x="53198" y="203998"/>
                </a:cubicBezTo>
                <a:cubicBezTo>
                  <a:pt x="37716" y="209462"/>
                  <a:pt x="20413" y="212194"/>
                  <a:pt x="4020" y="210373"/>
                </a:cubicBezTo>
                <a:cubicBezTo>
                  <a:pt x="1288" y="210373"/>
                  <a:pt x="377" y="210373"/>
                  <a:pt x="377" y="210373"/>
                </a:cubicBezTo>
                <a:cubicBezTo>
                  <a:pt x="-533" y="210373"/>
                  <a:pt x="377" y="211283"/>
                  <a:pt x="1288" y="212194"/>
                </a:cubicBezTo>
                <a:cubicBezTo>
                  <a:pt x="4931" y="214015"/>
                  <a:pt x="7663" y="216747"/>
                  <a:pt x="11306" y="218569"/>
                </a:cubicBezTo>
                <a:cubicBezTo>
                  <a:pt x="22234" y="224033"/>
                  <a:pt x="33163" y="228587"/>
                  <a:pt x="44091" y="231319"/>
                </a:cubicBezTo>
                <a:cubicBezTo>
                  <a:pt x="103287" y="247711"/>
                  <a:pt x="169768" y="235872"/>
                  <a:pt x="214393" y="191248"/>
                </a:cubicBezTo>
                <a:cubicBezTo>
                  <a:pt x="248999" y="156641"/>
                  <a:pt x="261749" y="108374"/>
                  <a:pt x="261749" y="61017"/>
                </a:cubicBezTo>
                <a:cubicBezTo>
                  <a:pt x="261749" y="59196"/>
                  <a:pt x="263571" y="58285"/>
                  <a:pt x="265392" y="57374"/>
                </a:cubicBezTo>
                <a:cubicBezTo>
                  <a:pt x="274499" y="50999"/>
                  <a:pt x="281785" y="42803"/>
                  <a:pt x="288160" y="33696"/>
                </a:cubicBezTo>
                <a:cubicBezTo>
                  <a:pt x="289981" y="31875"/>
                  <a:pt x="289981" y="30053"/>
                  <a:pt x="289981" y="29143"/>
                </a:cubicBezTo>
                <a:cubicBezTo>
                  <a:pt x="289981" y="29143"/>
                  <a:pt x="289981" y="29143"/>
                  <a:pt x="289981" y="29143"/>
                </a:cubicBezTo>
                <a:cubicBezTo>
                  <a:pt x="289981" y="27321"/>
                  <a:pt x="289981" y="28232"/>
                  <a:pt x="289070" y="28232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34" name="ICON">
            <a:extLst>
              <a:ext uri="{FF2B5EF4-FFF2-40B4-BE49-F238E27FC236}">
                <a16:creationId xmlns:a16="http://schemas.microsoft.com/office/drawing/2014/main" id="{DE80F9CF-B30B-447D-9BA4-20C7210B37DB}"/>
              </a:ext>
            </a:extLst>
          </p:cNvPr>
          <p:cNvSpPr/>
          <p:nvPr/>
        </p:nvSpPr>
        <p:spPr>
          <a:xfrm>
            <a:off x="10440295" y="5191205"/>
            <a:ext cx="187156" cy="187156"/>
          </a:xfrm>
          <a:custGeom>
            <a:avLst/>
            <a:gdLst>
              <a:gd name="connsiteX0" fmla="*/ 216694 w 284162"/>
              <a:gd name="connsiteY0" fmla="*/ 52388 h 284162"/>
              <a:gd name="connsiteX1" fmla="*/ 200025 w 284162"/>
              <a:gd name="connsiteY1" fmla="*/ 69056 h 284162"/>
              <a:gd name="connsiteX2" fmla="*/ 216694 w 284162"/>
              <a:gd name="connsiteY2" fmla="*/ 85725 h 284162"/>
              <a:gd name="connsiteX3" fmla="*/ 233363 w 284162"/>
              <a:gd name="connsiteY3" fmla="*/ 69056 h 284162"/>
              <a:gd name="connsiteX4" fmla="*/ 216694 w 284162"/>
              <a:gd name="connsiteY4" fmla="*/ 52388 h 284162"/>
              <a:gd name="connsiteX5" fmla="*/ 142875 w 284162"/>
              <a:gd name="connsiteY5" fmla="*/ 73819 h 284162"/>
              <a:gd name="connsiteX6" fmla="*/ 73025 w 284162"/>
              <a:gd name="connsiteY6" fmla="*/ 143669 h 284162"/>
              <a:gd name="connsiteX7" fmla="*/ 142875 w 284162"/>
              <a:gd name="connsiteY7" fmla="*/ 213519 h 284162"/>
              <a:gd name="connsiteX8" fmla="*/ 212725 w 284162"/>
              <a:gd name="connsiteY8" fmla="*/ 143669 h 284162"/>
              <a:gd name="connsiteX9" fmla="*/ 142875 w 284162"/>
              <a:gd name="connsiteY9" fmla="*/ 73819 h 284162"/>
              <a:gd name="connsiteX10" fmla="*/ 142875 w 284162"/>
              <a:gd name="connsiteY10" fmla="*/ 188913 h 284162"/>
              <a:gd name="connsiteX11" fmla="*/ 97631 w 284162"/>
              <a:gd name="connsiteY11" fmla="*/ 143669 h 284162"/>
              <a:gd name="connsiteX12" fmla="*/ 142875 w 284162"/>
              <a:gd name="connsiteY12" fmla="*/ 98425 h 284162"/>
              <a:gd name="connsiteX13" fmla="*/ 188119 w 284162"/>
              <a:gd name="connsiteY13" fmla="*/ 143669 h 284162"/>
              <a:gd name="connsiteX14" fmla="*/ 142875 w 284162"/>
              <a:gd name="connsiteY14" fmla="*/ 188913 h 284162"/>
              <a:gd name="connsiteX15" fmla="*/ 284163 w 284162"/>
              <a:gd name="connsiteY15" fmla="*/ 85725 h 284162"/>
              <a:gd name="connsiteX16" fmla="*/ 198438 w 284162"/>
              <a:gd name="connsiteY16" fmla="*/ 0 h 284162"/>
              <a:gd name="connsiteX17" fmla="*/ 85725 w 284162"/>
              <a:gd name="connsiteY17" fmla="*/ 0 h 284162"/>
              <a:gd name="connsiteX18" fmla="*/ 0 w 284162"/>
              <a:gd name="connsiteY18" fmla="*/ 85725 h 284162"/>
              <a:gd name="connsiteX19" fmla="*/ 0 w 284162"/>
              <a:gd name="connsiteY19" fmla="*/ 198438 h 284162"/>
              <a:gd name="connsiteX20" fmla="*/ 85725 w 284162"/>
              <a:gd name="connsiteY20" fmla="*/ 284163 h 284162"/>
              <a:gd name="connsiteX21" fmla="*/ 198438 w 284162"/>
              <a:gd name="connsiteY21" fmla="*/ 284163 h 284162"/>
              <a:gd name="connsiteX22" fmla="*/ 284163 w 284162"/>
              <a:gd name="connsiteY22" fmla="*/ 198438 h 284162"/>
              <a:gd name="connsiteX23" fmla="*/ 284163 w 284162"/>
              <a:gd name="connsiteY23" fmla="*/ 85725 h 284162"/>
              <a:gd name="connsiteX24" fmla="*/ 257175 w 284162"/>
              <a:gd name="connsiteY24" fmla="*/ 198438 h 284162"/>
              <a:gd name="connsiteX25" fmla="*/ 198438 w 284162"/>
              <a:gd name="connsiteY25" fmla="*/ 257175 h 284162"/>
              <a:gd name="connsiteX26" fmla="*/ 85725 w 284162"/>
              <a:gd name="connsiteY26" fmla="*/ 257175 h 284162"/>
              <a:gd name="connsiteX27" fmla="*/ 26988 w 284162"/>
              <a:gd name="connsiteY27" fmla="*/ 198438 h 284162"/>
              <a:gd name="connsiteX28" fmla="*/ 26988 w 284162"/>
              <a:gd name="connsiteY28" fmla="*/ 85725 h 284162"/>
              <a:gd name="connsiteX29" fmla="*/ 85725 w 284162"/>
              <a:gd name="connsiteY29" fmla="*/ 26988 h 284162"/>
              <a:gd name="connsiteX30" fmla="*/ 198438 w 284162"/>
              <a:gd name="connsiteY30" fmla="*/ 26988 h 284162"/>
              <a:gd name="connsiteX31" fmla="*/ 257175 w 284162"/>
              <a:gd name="connsiteY31" fmla="*/ 85725 h 284162"/>
              <a:gd name="connsiteX32" fmla="*/ 257175 w 284162"/>
              <a:gd name="connsiteY32" fmla="*/ 198438 h 2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84162" h="284162">
                <a:moveTo>
                  <a:pt x="216694" y="52388"/>
                </a:moveTo>
                <a:cubicBezTo>
                  <a:pt x="207169" y="52388"/>
                  <a:pt x="200025" y="59531"/>
                  <a:pt x="200025" y="69056"/>
                </a:cubicBezTo>
                <a:cubicBezTo>
                  <a:pt x="200025" y="78581"/>
                  <a:pt x="207169" y="85725"/>
                  <a:pt x="216694" y="85725"/>
                </a:cubicBezTo>
                <a:cubicBezTo>
                  <a:pt x="226219" y="85725"/>
                  <a:pt x="233363" y="78581"/>
                  <a:pt x="233363" y="69056"/>
                </a:cubicBezTo>
                <a:cubicBezTo>
                  <a:pt x="233363" y="59531"/>
                  <a:pt x="226219" y="52388"/>
                  <a:pt x="216694" y="52388"/>
                </a:cubicBezTo>
                <a:close/>
                <a:moveTo>
                  <a:pt x="142875" y="73819"/>
                </a:moveTo>
                <a:cubicBezTo>
                  <a:pt x="103981" y="73819"/>
                  <a:pt x="73025" y="105569"/>
                  <a:pt x="73025" y="143669"/>
                </a:cubicBezTo>
                <a:cubicBezTo>
                  <a:pt x="73025" y="181769"/>
                  <a:pt x="104775" y="213519"/>
                  <a:pt x="142875" y="213519"/>
                </a:cubicBezTo>
                <a:cubicBezTo>
                  <a:pt x="180975" y="213519"/>
                  <a:pt x="212725" y="181769"/>
                  <a:pt x="212725" y="143669"/>
                </a:cubicBezTo>
                <a:cubicBezTo>
                  <a:pt x="212725" y="105569"/>
                  <a:pt x="181769" y="73819"/>
                  <a:pt x="142875" y="73819"/>
                </a:cubicBezTo>
                <a:close/>
                <a:moveTo>
                  <a:pt x="142875" y="188913"/>
                </a:moveTo>
                <a:cubicBezTo>
                  <a:pt x="118269" y="188913"/>
                  <a:pt x="97631" y="169069"/>
                  <a:pt x="97631" y="143669"/>
                </a:cubicBezTo>
                <a:cubicBezTo>
                  <a:pt x="97631" y="119063"/>
                  <a:pt x="117475" y="98425"/>
                  <a:pt x="142875" y="98425"/>
                </a:cubicBezTo>
                <a:cubicBezTo>
                  <a:pt x="167481" y="98425"/>
                  <a:pt x="188119" y="118269"/>
                  <a:pt x="188119" y="143669"/>
                </a:cubicBezTo>
                <a:cubicBezTo>
                  <a:pt x="187325" y="169069"/>
                  <a:pt x="167481" y="188913"/>
                  <a:pt x="142875" y="188913"/>
                </a:cubicBezTo>
                <a:close/>
                <a:moveTo>
                  <a:pt x="284163" y="85725"/>
                </a:moveTo>
                <a:cubicBezTo>
                  <a:pt x="284163" y="38100"/>
                  <a:pt x="246063" y="0"/>
                  <a:pt x="198438" y="0"/>
                </a:cubicBezTo>
                <a:lnTo>
                  <a:pt x="85725" y="0"/>
                </a:lnTo>
                <a:cubicBezTo>
                  <a:pt x="38100" y="0"/>
                  <a:pt x="0" y="38100"/>
                  <a:pt x="0" y="85725"/>
                </a:cubicBezTo>
                <a:lnTo>
                  <a:pt x="0" y="198438"/>
                </a:lnTo>
                <a:cubicBezTo>
                  <a:pt x="0" y="246063"/>
                  <a:pt x="38100" y="284163"/>
                  <a:pt x="85725" y="284163"/>
                </a:cubicBezTo>
                <a:lnTo>
                  <a:pt x="198438" y="284163"/>
                </a:lnTo>
                <a:cubicBezTo>
                  <a:pt x="246063" y="284163"/>
                  <a:pt x="284163" y="246063"/>
                  <a:pt x="284163" y="198438"/>
                </a:cubicBezTo>
                <a:lnTo>
                  <a:pt x="284163" y="85725"/>
                </a:lnTo>
                <a:close/>
                <a:moveTo>
                  <a:pt x="257175" y="198438"/>
                </a:moveTo>
                <a:cubicBezTo>
                  <a:pt x="257175" y="230981"/>
                  <a:pt x="230981" y="257175"/>
                  <a:pt x="198438" y="257175"/>
                </a:cubicBezTo>
                <a:lnTo>
                  <a:pt x="85725" y="257175"/>
                </a:lnTo>
                <a:cubicBezTo>
                  <a:pt x="53181" y="257175"/>
                  <a:pt x="26988" y="230981"/>
                  <a:pt x="26988" y="198438"/>
                </a:cubicBezTo>
                <a:lnTo>
                  <a:pt x="26988" y="85725"/>
                </a:lnTo>
                <a:cubicBezTo>
                  <a:pt x="26988" y="53181"/>
                  <a:pt x="53181" y="26988"/>
                  <a:pt x="85725" y="26988"/>
                </a:cubicBezTo>
                <a:lnTo>
                  <a:pt x="198438" y="26988"/>
                </a:lnTo>
                <a:cubicBezTo>
                  <a:pt x="230981" y="26988"/>
                  <a:pt x="257175" y="53181"/>
                  <a:pt x="257175" y="85725"/>
                </a:cubicBezTo>
                <a:lnTo>
                  <a:pt x="257175" y="1984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9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550127"/>
      </p:ext>
    </p:extLst>
  </p:cSld>
  <p:clrMapOvr>
    <a:masterClrMapping/>
  </p:clrMapOvr>
  <p:transition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99 0 L 0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536 0 L -2.5E-6 0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0 L 0.02396 0 " pathEditMode="relative" rAng="0" ptsTypes="AA">
                                      <p:cBhvr>
                                        <p:cTn id="1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08894 0.00162 L 4.16667E-6 -1.11111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0" y="-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08047 -0.00046 L 1.45833E-6 -4.07407E-6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3" y="2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0.06227 L -1.875E-6 -3.7037E-7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7631 0.00046 L -3.75E-6 2.59259E-6 " pathEditMode="relative" rAng="0" ptsTypes="AA">
                                      <p:cBhvr>
                                        <p:cTn id="5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-2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99 0 L 0 0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99 0 L 0 0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31 0.1456 L 1.45833E-6 2.96296E-6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-729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5833E-6 2.96296E-6 L -0.03021 -0.05764 " pathEditMode="relative" rAng="0" ptsTypes="AA">
                                      <p:cBhvr>
                                        <p:cTn id="81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89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995 -0.26852 L 1.45833E-6 4.44444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1342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45833E-6 4.44444E-6 L 0.02864 0.05115 " pathEditMode="relative" rAng="0" ptsTypes="AA">
                                      <p:cBhvr>
                                        <p:cTn id="88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54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4206 0.27916 L -1.875E-6 2.59259E-6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13958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decel="7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875E-6 2.59259E-6 L -0.02122 -0.04352 " pathEditMode="relative" rAng="0" ptsTypes="AA">
                                      <p:cBhvr>
                                        <p:cTn id="95" dur="3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176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35 -0.09213 L -2.29167E-6 -3.33333E-6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460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9167E-6 -3.33333E-6 L 0.01615 0.03264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2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1.11111E-6 L 0.0224 0.00162 " pathEditMode="relative" rAng="0" ptsTypes="AA">
                                      <p:cBhvr>
                                        <p:cTn id="110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69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58333E-6 0 L -0.02291 0.00509 " pathEditMode="relative" rAng="0" ptsTypes="AA">
                                      <p:cBhvr>
                                        <p:cTn id="112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55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3.7037E-7 L 0.02683 0.00069 " pathEditMode="relative" rAng="0" ptsTypes="AA">
                                      <p:cBhvr>
                                        <p:cTn id="120" dur="4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23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8.33333E-7 4.07407E-6 L -0.0263 -0.00116 " pathEditMode="relative" rAng="0" ptsTypes="AA">
                                      <p:cBhvr>
                                        <p:cTn id="122" dur="4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08333E-6 -3.7037E-6 L 0.01628 -3.7037E-6 " pathEditMode="relative" rAng="0" ptsTypes="AA">
                                      <p:cBhvr>
                                        <p:cTn id="127" dur="4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125E-6 -1.85185E-6 L 0.01627 -1.85185E-6 " pathEditMode="relative" rAng="0" ptsTypes="AA">
                                      <p:cBhvr>
                                        <p:cTn id="132" dur="4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7 1.11111E-6 L 0.01628 1.11111E-6 " pathEditMode="relative" rAng="0" ptsTypes="AA">
                                      <p:cBhvr>
                                        <p:cTn id="137" dur="46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875E-6 1.48148E-6 L 0.01628 1.48148E-6 " pathEditMode="relative" rAng="0" ptsTypes="AA">
                                      <p:cBhvr>
                                        <p:cTn id="142" dur="4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" presetClass="emph" presetSubtype="0" accel="7000" decel="10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44" dur="14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" grpId="0" animBg="1"/>
      <p:bldP spid="2" grpId="1" animBg="1"/>
      <p:bldP spid="26" grpId="0" animBg="1"/>
      <p:bldP spid="26" grpId="1" animBg="1"/>
      <p:bldP spid="5" grpId="0" animBg="1"/>
      <p:bldP spid="5" grpId="1" animBg="1"/>
      <p:bldP spid="5" grpId="2" animBg="1"/>
      <p:bldP spid="7" grpId="0"/>
      <p:bldP spid="7" grpId="1"/>
      <p:bldP spid="7" grpId="2"/>
      <p:bldP spid="8" grpId="0"/>
      <p:bldP spid="8" grpId="1"/>
      <p:bldP spid="8" grpId="2"/>
      <p:bldP spid="9" grpId="0"/>
      <p:bldP spid="10" grpId="0"/>
      <p:bldP spid="12" grpId="0" animBg="1"/>
      <p:bldP spid="13" grpId="0"/>
      <p:bldP spid="14" grpId="0" animBg="1"/>
      <p:bldP spid="14" grpId="1" animBg="1"/>
      <p:bldP spid="15" grpId="0" animBg="1"/>
      <p:bldP spid="15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-">
            <a:extLst>
              <a:ext uri="{FF2B5EF4-FFF2-40B4-BE49-F238E27FC236}">
                <a16:creationId xmlns:a16="http://schemas.microsoft.com/office/drawing/2014/main" id="{12E1A691-A2C2-4761-B493-5465CC64C711}"/>
              </a:ext>
            </a:extLst>
          </p:cNvPr>
          <p:cNvSpPr/>
          <p:nvPr/>
        </p:nvSpPr>
        <p:spPr>
          <a:xfrm rot="2902530">
            <a:off x="9985126" y="2889686"/>
            <a:ext cx="3875445" cy="1287899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2A333EB2-E22A-4BA5-8DCF-660D6E555F9B}"/>
              </a:ext>
            </a:extLst>
          </p:cNvPr>
          <p:cNvSpPr/>
          <p:nvPr/>
        </p:nvSpPr>
        <p:spPr>
          <a:xfrm rot="2902530">
            <a:off x="3128132" y="751123"/>
            <a:ext cx="7858692" cy="2611623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2000">
                <a:srgbClr val="00364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EB1B1CB9-358C-42B6-AF6D-EA2DE2F3C408}"/>
              </a:ext>
            </a:extLst>
          </p:cNvPr>
          <p:cNvSpPr/>
          <p:nvPr/>
        </p:nvSpPr>
        <p:spPr>
          <a:xfrm rot="2902530">
            <a:off x="-564562" y="5341752"/>
            <a:ext cx="7858692" cy="2896646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4000">
                <a:srgbClr val="00364F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1AFEB51A-B57A-4B32-AAEE-700F5D650689}"/>
              </a:ext>
            </a:extLst>
          </p:cNvPr>
          <p:cNvSpPr/>
          <p:nvPr/>
        </p:nvSpPr>
        <p:spPr>
          <a:xfrm rot="2902530">
            <a:off x="2932986" y="4529501"/>
            <a:ext cx="2397429" cy="796721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-">
            <a:extLst>
              <a:ext uri="{FF2B5EF4-FFF2-40B4-BE49-F238E27FC236}">
                <a16:creationId xmlns:a16="http://schemas.microsoft.com/office/drawing/2014/main" id="{50BD93EA-D28E-485D-8A99-30E7A79DF4CD}"/>
              </a:ext>
            </a:extLst>
          </p:cNvPr>
          <p:cNvCxnSpPr>
            <a:cxnSpLocks/>
          </p:cNvCxnSpPr>
          <p:nvPr/>
        </p:nvCxnSpPr>
        <p:spPr>
          <a:xfrm flipH="1">
            <a:off x="-1514385" y="-980407"/>
            <a:ext cx="3714620" cy="8752137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-">
            <a:extLst>
              <a:ext uri="{FF2B5EF4-FFF2-40B4-BE49-F238E27FC236}">
                <a16:creationId xmlns:a16="http://schemas.microsoft.com/office/drawing/2014/main" id="{2B076CA0-21CD-4DBB-BC3E-0F131021FF04}"/>
              </a:ext>
            </a:extLst>
          </p:cNvPr>
          <p:cNvCxnSpPr>
            <a:cxnSpLocks/>
          </p:cNvCxnSpPr>
          <p:nvPr/>
        </p:nvCxnSpPr>
        <p:spPr>
          <a:xfrm flipH="1">
            <a:off x="615536" y="-1747688"/>
            <a:ext cx="740173" cy="10272256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-">
            <a:extLst>
              <a:ext uri="{FF2B5EF4-FFF2-40B4-BE49-F238E27FC236}">
                <a16:creationId xmlns:a16="http://schemas.microsoft.com/office/drawing/2014/main" id="{0B929DB1-2908-4ACC-9D15-26A835F29028}"/>
              </a:ext>
            </a:extLst>
          </p:cNvPr>
          <p:cNvCxnSpPr>
            <a:cxnSpLocks/>
          </p:cNvCxnSpPr>
          <p:nvPr/>
        </p:nvCxnSpPr>
        <p:spPr>
          <a:xfrm flipH="1">
            <a:off x="6607685" y="-1113500"/>
            <a:ext cx="4228606" cy="85344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-">
            <a:extLst>
              <a:ext uri="{FF2B5EF4-FFF2-40B4-BE49-F238E27FC236}">
                <a16:creationId xmlns:a16="http://schemas.microsoft.com/office/drawing/2014/main" id="{9946C765-17D2-473E-A2E3-C4CF6CCAD8D8}"/>
              </a:ext>
            </a:extLst>
          </p:cNvPr>
          <p:cNvCxnSpPr>
            <a:cxnSpLocks/>
          </p:cNvCxnSpPr>
          <p:nvPr/>
        </p:nvCxnSpPr>
        <p:spPr>
          <a:xfrm flipH="1">
            <a:off x="5012354" y="1489926"/>
            <a:ext cx="8694032" cy="58733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-">
            <a:extLst>
              <a:ext uri="{FF2B5EF4-FFF2-40B4-BE49-F238E27FC236}">
                <a16:creationId xmlns:a16="http://schemas.microsoft.com/office/drawing/2014/main" id="{B624F1B0-6A3E-4B6B-8A5F-C5E1B0D1B8CE}"/>
              </a:ext>
            </a:extLst>
          </p:cNvPr>
          <p:cNvSpPr/>
          <p:nvPr/>
        </p:nvSpPr>
        <p:spPr>
          <a:xfrm rot="2700000">
            <a:off x="9462200" y="1446601"/>
            <a:ext cx="731192" cy="731192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79250128-2494-4AFC-BD86-B34E1DB9A002}"/>
              </a:ext>
            </a:extLst>
          </p:cNvPr>
          <p:cNvSpPr/>
          <p:nvPr/>
        </p:nvSpPr>
        <p:spPr>
          <a:xfrm rot="2700000">
            <a:off x="1367941" y="1971204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-">
            <a:extLst>
              <a:ext uri="{FF2B5EF4-FFF2-40B4-BE49-F238E27FC236}">
                <a16:creationId xmlns:a16="http://schemas.microsoft.com/office/drawing/2014/main" id="{2BE0C9D6-4848-4452-82BB-0B04F96AC2FD}"/>
              </a:ext>
            </a:extLst>
          </p:cNvPr>
          <p:cNvSpPr/>
          <p:nvPr/>
        </p:nvSpPr>
        <p:spPr>
          <a:xfrm rot="2700000">
            <a:off x="8272631" y="5964251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3534B332-2585-4E5A-A27C-43259290F492}"/>
              </a:ext>
            </a:extLst>
          </p:cNvPr>
          <p:cNvSpPr/>
          <p:nvPr/>
        </p:nvSpPr>
        <p:spPr>
          <a:xfrm>
            <a:off x="342627" y="304694"/>
            <a:ext cx="11506747" cy="6248613"/>
          </a:xfrm>
          <a:custGeom>
            <a:avLst/>
            <a:gdLst>
              <a:gd name="connsiteX0" fmla="*/ 0 w 11506747"/>
              <a:gd name="connsiteY0" fmla="*/ 5837388 h 6248613"/>
              <a:gd name="connsiteX1" fmla="*/ 0 w 11506747"/>
              <a:gd name="connsiteY1" fmla="*/ 411226 h 6248613"/>
              <a:gd name="connsiteX2" fmla="*/ 411226 w 11506747"/>
              <a:gd name="connsiteY2" fmla="*/ 0 h 6248613"/>
              <a:gd name="connsiteX3" fmla="*/ 11095522 w 11506747"/>
              <a:gd name="connsiteY3" fmla="*/ 0 h 6248613"/>
              <a:gd name="connsiteX4" fmla="*/ 11506748 w 11506747"/>
              <a:gd name="connsiteY4" fmla="*/ 411226 h 6248613"/>
              <a:gd name="connsiteX5" fmla="*/ 11506748 w 11506747"/>
              <a:gd name="connsiteY5" fmla="*/ 5837388 h 6248613"/>
              <a:gd name="connsiteX6" fmla="*/ 11095522 w 11506747"/>
              <a:gd name="connsiteY6" fmla="*/ 6248614 h 6248613"/>
              <a:gd name="connsiteX7" fmla="*/ 411226 w 11506747"/>
              <a:gd name="connsiteY7" fmla="*/ 6248614 h 6248613"/>
              <a:gd name="connsiteX8" fmla="*/ 0 w 11506747"/>
              <a:gd name="connsiteY8" fmla="*/ 5837388 h 6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747" h="6248613">
                <a:moveTo>
                  <a:pt x="0" y="5837388"/>
                </a:moveTo>
                <a:lnTo>
                  <a:pt x="0" y="411226"/>
                </a:lnTo>
                <a:cubicBezTo>
                  <a:pt x="226774" y="411226"/>
                  <a:pt x="411226" y="227406"/>
                  <a:pt x="411226" y="0"/>
                </a:cubicBezTo>
                <a:lnTo>
                  <a:pt x="11095522" y="0"/>
                </a:lnTo>
                <a:cubicBezTo>
                  <a:pt x="11095522" y="226774"/>
                  <a:pt x="11279341" y="411226"/>
                  <a:pt x="11506748" y="411226"/>
                </a:cubicBezTo>
                <a:lnTo>
                  <a:pt x="11506748" y="5837388"/>
                </a:lnTo>
                <a:cubicBezTo>
                  <a:pt x="11279973" y="5837388"/>
                  <a:pt x="11095522" y="6021208"/>
                  <a:pt x="11095522" y="6248614"/>
                </a:cubicBezTo>
                <a:lnTo>
                  <a:pt x="411226" y="6248614"/>
                </a:lnTo>
                <a:cubicBezTo>
                  <a:pt x="411226" y="6021840"/>
                  <a:pt x="227406" y="5837388"/>
                  <a:pt x="0" y="5837388"/>
                </a:cubicBezTo>
                <a:close/>
              </a:path>
            </a:pathLst>
          </a:custGeom>
          <a:noFill/>
          <a:ln w="30795" cap="flat">
            <a:gradFill>
              <a:gsLst>
                <a:gs pos="0">
                  <a:srgbClr val="F8E099"/>
                </a:gs>
                <a:gs pos="88502">
                  <a:srgbClr val="F8E099"/>
                </a:gs>
                <a:gs pos="78746">
                  <a:srgbClr val="D3A161"/>
                </a:gs>
                <a:gs pos="66371">
                  <a:srgbClr val="F8E099"/>
                </a:gs>
                <a:gs pos="49581">
                  <a:srgbClr val="D3A161"/>
                </a:gs>
                <a:gs pos="32774">
                  <a:srgbClr val="F8E099"/>
                </a:gs>
                <a:gs pos="18000">
                  <a:srgbClr val="D3A161"/>
                </a:gs>
                <a:gs pos="100000">
                  <a:srgbClr val="D3A161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1DF44607-5FDB-4A3F-8437-34E29D0E2A8C}"/>
              </a:ext>
            </a:extLst>
          </p:cNvPr>
          <p:cNvSpPr/>
          <p:nvPr/>
        </p:nvSpPr>
        <p:spPr>
          <a:xfrm rot="2700000">
            <a:off x="203692" y="3290067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137B962B-F30D-4941-AFF3-A9D864462E7B}"/>
              </a:ext>
            </a:extLst>
          </p:cNvPr>
          <p:cNvSpPr/>
          <p:nvPr/>
        </p:nvSpPr>
        <p:spPr>
          <a:xfrm rot="2700000">
            <a:off x="11710441" y="3290068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8A7CE9E3-5313-4F3D-AB19-161D462DEEB0}"/>
              </a:ext>
            </a:extLst>
          </p:cNvPr>
          <p:cNvSpPr/>
          <p:nvPr/>
        </p:nvSpPr>
        <p:spPr>
          <a:xfrm rot="2700000">
            <a:off x="2854415" y="-2192564"/>
            <a:ext cx="6483170" cy="6483170"/>
          </a:xfrm>
          <a:prstGeom prst="roundRect">
            <a:avLst>
              <a:gd name="adj" fmla="val 12934"/>
            </a:avLst>
          </a:prstGeom>
          <a:blipFill dpi="0" rotWithShape="0">
            <a:blip r:embed="rId2"/>
            <a:srcRect/>
            <a:stretch>
              <a:fillRect l="-4099" t="28176" r="-4099" b="-3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A76874A6-DE54-403F-ADD5-84C128EE6B61}"/>
              </a:ext>
            </a:extLst>
          </p:cNvPr>
          <p:cNvSpPr/>
          <p:nvPr/>
        </p:nvSpPr>
        <p:spPr>
          <a:xfrm rot="2700000">
            <a:off x="4452171" y="4129507"/>
            <a:ext cx="319314" cy="3193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LEAN">
            <a:extLst>
              <a:ext uri="{FF2B5EF4-FFF2-40B4-BE49-F238E27FC236}">
                <a16:creationId xmlns:a16="http://schemas.microsoft.com/office/drawing/2014/main" id="{958ABD6D-DE98-4E29-AE12-BBD8B8738DA8}"/>
              </a:ext>
            </a:extLst>
          </p:cNvPr>
          <p:cNvSpPr txBox="1"/>
          <p:nvPr/>
        </p:nvSpPr>
        <p:spPr>
          <a:xfrm>
            <a:off x="936644" y="3982489"/>
            <a:ext cx="27810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NewYork" panose="02000503000000020004" pitchFamily="50" charset="0"/>
              </a:rPr>
              <a:t>CLEAN</a:t>
            </a:r>
          </a:p>
        </p:txBody>
      </p:sp>
      <p:sp>
        <p:nvSpPr>
          <p:cNvPr id="19" name="DESIGN">
            <a:extLst>
              <a:ext uri="{FF2B5EF4-FFF2-40B4-BE49-F238E27FC236}">
                <a16:creationId xmlns:a16="http://schemas.microsoft.com/office/drawing/2014/main" id="{ABD25514-12DA-46FF-8EDD-EA2D0E717FF1}"/>
              </a:ext>
            </a:extLst>
          </p:cNvPr>
          <p:cNvSpPr txBox="1"/>
          <p:nvPr/>
        </p:nvSpPr>
        <p:spPr>
          <a:xfrm>
            <a:off x="936644" y="4803269"/>
            <a:ext cx="2853666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000" dirty="0">
                <a:gradFill>
                  <a:gsLst>
                    <a:gs pos="84063">
                      <a:srgbClr val="F8E099"/>
                    </a:gs>
                    <a:gs pos="76107">
                      <a:srgbClr val="D3A161"/>
                    </a:gs>
                    <a:gs pos="61087">
                      <a:srgbClr val="F8E099"/>
                    </a:gs>
                    <a:gs pos="43358">
                      <a:srgbClr val="D3A161"/>
                    </a:gs>
                    <a:gs pos="26534">
                      <a:srgbClr val="FEE9A7"/>
                    </a:gs>
                    <a:gs pos="16800">
                      <a:srgbClr val="E5B35F"/>
                    </a:gs>
                    <a:gs pos="0">
                      <a:srgbClr val="FCE5A1"/>
                    </a:gs>
                    <a:gs pos="100000">
                      <a:srgbClr val="D3A161"/>
                    </a:gs>
                  </a:gsLst>
                  <a:lin ang="2700000" scaled="0"/>
                </a:gradFill>
                <a:latin typeface="NewYork" panose="02000503000000020004" pitchFamily="50" charset="0"/>
              </a:rPr>
              <a:t>DESIGN</a:t>
            </a:r>
          </a:p>
        </p:txBody>
      </p:sp>
      <p:sp>
        <p:nvSpPr>
          <p:cNvPr id="20" name="HOTEL &amp; RESORT">
            <a:extLst>
              <a:ext uri="{FF2B5EF4-FFF2-40B4-BE49-F238E27FC236}">
                <a16:creationId xmlns:a16="http://schemas.microsoft.com/office/drawing/2014/main" id="{21374B4A-0E39-4547-B297-CEDFA34114AD}"/>
              </a:ext>
            </a:extLst>
          </p:cNvPr>
          <p:cNvSpPr txBox="1"/>
          <p:nvPr/>
        </p:nvSpPr>
        <p:spPr>
          <a:xfrm>
            <a:off x="8185470" y="4092656"/>
            <a:ext cx="3235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</p:txBody>
      </p:sp>
      <p:pic>
        <p:nvPicPr>
          <p:cNvPr id="21" name="LOGO HERE">
            <a:extLst>
              <a:ext uri="{FF2B5EF4-FFF2-40B4-BE49-F238E27FC236}">
                <a16:creationId xmlns:a16="http://schemas.microsoft.com/office/drawing/2014/main" id="{EF1E4C8E-D518-4C22-9328-E618CDEBE7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71" y="3342345"/>
            <a:ext cx="1463040" cy="155172"/>
          </a:xfrm>
          <a:prstGeom prst="rect">
            <a:avLst/>
          </a:prstGeom>
        </p:spPr>
      </p:pic>
      <p:sp>
        <p:nvSpPr>
          <p:cNvPr id="22" name="-">
            <a:extLst>
              <a:ext uri="{FF2B5EF4-FFF2-40B4-BE49-F238E27FC236}">
                <a16:creationId xmlns:a16="http://schemas.microsoft.com/office/drawing/2014/main" id="{052FD010-33D6-45FD-9092-DD54A1F9282F}"/>
              </a:ext>
            </a:extLst>
          </p:cNvPr>
          <p:cNvSpPr/>
          <p:nvPr/>
        </p:nvSpPr>
        <p:spPr>
          <a:xfrm>
            <a:off x="1114171" y="3837557"/>
            <a:ext cx="1617372" cy="45720"/>
          </a:xfrm>
          <a:prstGeom prst="rect">
            <a:avLst/>
          </a:prstGeom>
          <a:gradFill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0C7BA1DD-5EAA-420A-9619-9CF7A3368ECC}"/>
              </a:ext>
            </a:extLst>
          </p:cNvPr>
          <p:cNvSpPr txBox="1"/>
          <p:nvPr/>
        </p:nvSpPr>
        <p:spPr>
          <a:xfrm>
            <a:off x="8269095" y="4483734"/>
            <a:ext cx="3117405" cy="88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</a:t>
            </a:r>
          </a:p>
        </p:txBody>
      </p:sp>
      <p:grpSp>
        <p:nvGrpSpPr>
          <p:cNvPr id="24" name="-">
            <a:extLst>
              <a:ext uri="{FF2B5EF4-FFF2-40B4-BE49-F238E27FC236}">
                <a16:creationId xmlns:a16="http://schemas.microsoft.com/office/drawing/2014/main" id="{33E480A9-ADDB-44B8-B1E8-24267E951E60}"/>
              </a:ext>
            </a:extLst>
          </p:cNvPr>
          <p:cNvGrpSpPr/>
          <p:nvPr/>
        </p:nvGrpSpPr>
        <p:grpSpPr>
          <a:xfrm>
            <a:off x="9306461" y="5518085"/>
            <a:ext cx="1860132" cy="451706"/>
            <a:chOff x="5165933" y="3690510"/>
            <a:chExt cx="1860132" cy="451706"/>
          </a:xfrm>
          <a:effectLst/>
        </p:grpSpPr>
        <p:sp>
          <p:nvSpPr>
            <p:cNvPr id="25" name="-">
              <a:extLst>
                <a:ext uri="{FF2B5EF4-FFF2-40B4-BE49-F238E27FC236}">
                  <a16:creationId xmlns:a16="http://schemas.microsoft.com/office/drawing/2014/main" id="{B2927C5B-B95A-49FC-B4A0-F9F61E2A9357}"/>
                </a:ext>
              </a:extLst>
            </p:cNvPr>
            <p:cNvSpPr/>
            <p:nvPr/>
          </p:nvSpPr>
          <p:spPr>
            <a:xfrm>
              <a:off x="5165933" y="3690510"/>
              <a:ext cx="1860132" cy="45170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8E099"/>
                  </a:gs>
                  <a:gs pos="100000">
                    <a:srgbClr val="B17A3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xend" pitchFamily="2" charset="0"/>
              </a:endParaRPr>
            </a:p>
          </p:txBody>
        </p:sp>
        <p:sp>
          <p:nvSpPr>
            <p:cNvPr id="26" name="VISIT NOW">
              <a:extLst>
                <a:ext uri="{FF2B5EF4-FFF2-40B4-BE49-F238E27FC236}">
                  <a16:creationId xmlns:a16="http://schemas.microsoft.com/office/drawing/2014/main" id="{3649C8B5-302A-4DB7-B996-F330C68AFBE3}"/>
                </a:ext>
              </a:extLst>
            </p:cNvPr>
            <p:cNvSpPr txBox="1"/>
            <p:nvPr/>
          </p:nvSpPr>
          <p:spPr>
            <a:xfrm>
              <a:off x="5387696" y="3755644"/>
              <a:ext cx="14166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NewYork" panose="02000503000000020004" pitchFamily="50" charset="0"/>
                </a:rPr>
                <a:t>VISIT NOW</a:t>
              </a:r>
            </a:p>
          </p:txBody>
        </p:sp>
      </p:grpSp>
      <p:sp>
        <p:nvSpPr>
          <p:cNvPr id="27" name="ICON">
            <a:extLst>
              <a:ext uri="{FF2B5EF4-FFF2-40B4-BE49-F238E27FC236}">
                <a16:creationId xmlns:a16="http://schemas.microsoft.com/office/drawing/2014/main" id="{525E91C8-1F69-4504-A2CE-715EF4F5340C}"/>
              </a:ext>
            </a:extLst>
          </p:cNvPr>
          <p:cNvSpPr/>
          <p:nvPr/>
        </p:nvSpPr>
        <p:spPr>
          <a:xfrm>
            <a:off x="1142340" y="5875492"/>
            <a:ext cx="90571" cy="194938"/>
          </a:xfrm>
          <a:custGeom>
            <a:avLst/>
            <a:gdLst>
              <a:gd name="connsiteX0" fmla="*/ 29143 w 137516"/>
              <a:gd name="connsiteY0" fmla="*/ 148445 h 295978"/>
              <a:gd name="connsiteX1" fmla="*/ 29143 w 137516"/>
              <a:gd name="connsiteY1" fmla="*/ 292336 h 295978"/>
              <a:gd name="connsiteX2" fmla="*/ 32785 w 137516"/>
              <a:gd name="connsiteY2" fmla="*/ 295979 h 295978"/>
              <a:gd name="connsiteX3" fmla="*/ 86517 w 137516"/>
              <a:gd name="connsiteY3" fmla="*/ 295979 h 295978"/>
              <a:gd name="connsiteX4" fmla="*/ 90160 w 137516"/>
              <a:gd name="connsiteY4" fmla="*/ 292336 h 295978"/>
              <a:gd name="connsiteX5" fmla="*/ 90160 w 137516"/>
              <a:gd name="connsiteY5" fmla="*/ 146623 h 295978"/>
              <a:gd name="connsiteX6" fmla="*/ 129320 w 137516"/>
              <a:gd name="connsiteY6" fmla="*/ 146623 h 295978"/>
              <a:gd name="connsiteX7" fmla="*/ 132963 w 137516"/>
              <a:gd name="connsiteY7" fmla="*/ 142980 h 295978"/>
              <a:gd name="connsiteX8" fmla="*/ 136606 w 137516"/>
              <a:gd name="connsiteY8" fmla="*/ 99267 h 295978"/>
              <a:gd name="connsiteX9" fmla="*/ 132963 w 137516"/>
              <a:gd name="connsiteY9" fmla="*/ 95624 h 295978"/>
              <a:gd name="connsiteX10" fmla="*/ 90160 w 137516"/>
              <a:gd name="connsiteY10" fmla="*/ 95624 h 295978"/>
              <a:gd name="connsiteX11" fmla="*/ 90160 w 137516"/>
              <a:gd name="connsiteY11" fmla="*/ 64660 h 295978"/>
              <a:gd name="connsiteX12" fmla="*/ 103820 w 137516"/>
              <a:gd name="connsiteY12" fmla="*/ 50999 h 295978"/>
              <a:gd name="connsiteX13" fmla="*/ 133873 w 137516"/>
              <a:gd name="connsiteY13" fmla="*/ 50999 h 295978"/>
              <a:gd name="connsiteX14" fmla="*/ 137516 w 137516"/>
              <a:gd name="connsiteY14" fmla="*/ 47357 h 295978"/>
              <a:gd name="connsiteX15" fmla="*/ 137516 w 137516"/>
              <a:gd name="connsiteY15" fmla="*/ 3643 h 295978"/>
              <a:gd name="connsiteX16" fmla="*/ 133873 w 137516"/>
              <a:gd name="connsiteY16" fmla="*/ 0 h 295978"/>
              <a:gd name="connsiteX17" fmla="*/ 83785 w 137516"/>
              <a:gd name="connsiteY17" fmla="*/ 0 h 295978"/>
              <a:gd name="connsiteX18" fmla="*/ 30053 w 137516"/>
              <a:gd name="connsiteY18" fmla="*/ 53732 h 295978"/>
              <a:gd name="connsiteX19" fmla="*/ 30053 w 137516"/>
              <a:gd name="connsiteY19" fmla="*/ 96535 h 295978"/>
              <a:gd name="connsiteX20" fmla="*/ 3643 w 137516"/>
              <a:gd name="connsiteY20" fmla="*/ 96535 h 295978"/>
              <a:gd name="connsiteX21" fmla="*/ 0 w 137516"/>
              <a:gd name="connsiteY21" fmla="*/ 100177 h 295978"/>
              <a:gd name="connsiteX22" fmla="*/ 0 w 137516"/>
              <a:gd name="connsiteY22" fmla="*/ 143891 h 295978"/>
              <a:gd name="connsiteX23" fmla="*/ 3643 w 137516"/>
              <a:gd name="connsiteY23" fmla="*/ 147534 h 295978"/>
              <a:gd name="connsiteX24" fmla="*/ 29143 w 137516"/>
              <a:gd name="connsiteY24" fmla="*/ 147534 h 295978"/>
              <a:gd name="connsiteX25" fmla="*/ 29143 w 137516"/>
              <a:gd name="connsiteY25" fmla="*/ 148445 h 29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7516" h="295978">
                <a:moveTo>
                  <a:pt x="29143" y="148445"/>
                </a:moveTo>
                <a:lnTo>
                  <a:pt x="29143" y="292336"/>
                </a:lnTo>
                <a:cubicBezTo>
                  <a:pt x="29143" y="294157"/>
                  <a:pt x="30964" y="295979"/>
                  <a:pt x="32785" y="295979"/>
                </a:cubicBezTo>
                <a:lnTo>
                  <a:pt x="86517" y="295979"/>
                </a:lnTo>
                <a:cubicBezTo>
                  <a:pt x="88338" y="295979"/>
                  <a:pt x="90160" y="294157"/>
                  <a:pt x="90160" y="292336"/>
                </a:cubicBezTo>
                <a:lnTo>
                  <a:pt x="90160" y="146623"/>
                </a:lnTo>
                <a:lnTo>
                  <a:pt x="129320" y="146623"/>
                </a:lnTo>
                <a:cubicBezTo>
                  <a:pt x="131141" y="146623"/>
                  <a:pt x="132963" y="144802"/>
                  <a:pt x="132963" y="142980"/>
                </a:cubicBezTo>
                <a:lnTo>
                  <a:pt x="136606" y="99267"/>
                </a:lnTo>
                <a:cubicBezTo>
                  <a:pt x="136606" y="97445"/>
                  <a:pt x="134784" y="95624"/>
                  <a:pt x="132963" y="95624"/>
                </a:cubicBezTo>
                <a:lnTo>
                  <a:pt x="90160" y="95624"/>
                </a:lnTo>
                <a:lnTo>
                  <a:pt x="90160" y="64660"/>
                </a:lnTo>
                <a:cubicBezTo>
                  <a:pt x="90160" y="57374"/>
                  <a:pt x="96535" y="50999"/>
                  <a:pt x="103820" y="50999"/>
                </a:cubicBezTo>
                <a:lnTo>
                  <a:pt x="133873" y="50999"/>
                </a:lnTo>
                <a:cubicBezTo>
                  <a:pt x="135695" y="50999"/>
                  <a:pt x="137516" y="49178"/>
                  <a:pt x="137516" y="47357"/>
                </a:cubicBezTo>
                <a:lnTo>
                  <a:pt x="137516" y="3643"/>
                </a:lnTo>
                <a:cubicBezTo>
                  <a:pt x="137516" y="1821"/>
                  <a:pt x="135695" y="0"/>
                  <a:pt x="133873" y="0"/>
                </a:cubicBezTo>
                <a:lnTo>
                  <a:pt x="83785" y="0"/>
                </a:lnTo>
                <a:cubicBezTo>
                  <a:pt x="53732" y="0"/>
                  <a:pt x="30053" y="23678"/>
                  <a:pt x="30053" y="53732"/>
                </a:cubicBezTo>
                <a:lnTo>
                  <a:pt x="30053" y="96535"/>
                </a:lnTo>
                <a:lnTo>
                  <a:pt x="3643" y="96535"/>
                </a:lnTo>
                <a:cubicBezTo>
                  <a:pt x="1821" y="96535"/>
                  <a:pt x="0" y="98356"/>
                  <a:pt x="0" y="100177"/>
                </a:cubicBezTo>
                <a:lnTo>
                  <a:pt x="0" y="143891"/>
                </a:lnTo>
                <a:cubicBezTo>
                  <a:pt x="0" y="145713"/>
                  <a:pt x="1821" y="147534"/>
                  <a:pt x="3643" y="147534"/>
                </a:cubicBezTo>
                <a:lnTo>
                  <a:pt x="29143" y="147534"/>
                </a:lnTo>
                <a:lnTo>
                  <a:pt x="29143" y="1484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28" name="ICON">
            <a:extLst>
              <a:ext uri="{FF2B5EF4-FFF2-40B4-BE49-F238E27FC236}">
                <a16:creationId xmlns:a16="http://schemas.microsoft.com/office/drawing/2014/main" id="{6CD036E8-7A12-4EB6-A669-F9975FA16D65}"/>
              </a:ext>
            </a:extLst>
          </p:cNvPr>
          <p:cNvSpPr/>
          <p:nvPr/>
        </p:nvSpPr>
        <p:spPr>
          <a:xfrm>
            <a:off x="1558439" y="5896393"/>
            <a:ext cx="190988" cy="156983"/>
          </a:xfrm>
          <a:custGeom>
            <a:avLst/>
            <a:gdLst>
              <a:gd name="connsiteX0" fmla="*/ 289070 w 289980"/>
              <a:gd name="connsiteY0" fmla="*/ 28232 h 238349"/>
              <a:gd name="connsiteX1" fmla="*/ 259928 w 289980"/>
              <a:gd name="connsiteY1" fmla="*/ 36428 h 238349"/>
              <a:gd name="connsiteX2" fmla="*/ 274499 w 289980"/>
              <a:gd name="connsiteY2" fmla="*/ 23678 h 238349"/>
              <a:gd name="connsiteX3" fmla="*/ 284517 w 289980"/>
              <a:gd name="connsiteY3" fmla="*/ 6375 h 238349"/>
              <a:gd name="connsiteX4" fmla="*/ 284517 w 289980"/>
              <a:gd name="connsiteY4" fmla="*/ 4554 h 238349"/>
              <a:gd name="connsiteX5" fmla="*/ 282695 w 289980"/>
              <a:gd name="connsiteY5" fmla="*/ 4554 h 238349"/>
              <a:gd name="connsiteX6" fmla="*/ 248089 w 289980"/>
              <a:gd name="connsiteY6" fmla="*/ 18214 h 238349"/>
              <a:gd name="connsiteX7" fmla="*/ 245357 w 289980"/>
              <a:gd name="connsiteY7" fmla="*/ 17303 h 238349"/>
              <a:gd name="connsiteX8" fmla="*/ 242624 w 289980"/>
              <a:gd name="connsiteY8" fmla="*/ 14571 h 238349"/>
              <a:gd name="connsiteX9" fmla="*/ 226232 w 289980"/>
              <a:gd name="connsiteY9" fmla="*/ 4554 h 238349"/>
              <a:gd name="connsiteX10" fmla="*/ 200732 w 289980"/>
              <a:gd name="connsiteY10" fmla="*/ 0 h 238349"/>
              <a:gd name="connsiteX11" fmla="*/ 176143 w 289980"/>
              <a:gd name="connsiteY11" fmla="*/ 7286 h 238349"/>
              <a:gd name="connsiteX12" fmla="*/ 156108 w 289980"/>
              <a:gd name="connsiteY12" fmla="*/ 23678 h 238349"/>
              <a:gd name="connsiteX13" fmla="*/ 144268 w 289980"/>
              <a:gd name="connsiteY13" fmla="*/ 47357 h 238349"/>
              <a:gd name="connsiteX14" fmla="*/ 143358 w 289980"/>
              <a:gd name="connsiteY14" fmla="*/ 71946 h 238349"/>
              <a:gd name="connsiteX15" fmla="*/ 142447 w 289980"/>
              <a:gd name="connsiteY15" fmla="*/ 73767 h 238349"/>
              <a:gd name="connsiteX16" fmla="*/ 23145 w 289980"/>
              <a:gd name="connsiteY16" fmla="*/ 12750 h 238349"/>
              <a:gd name="connsiteX17" fmla="*/ 19502 w 289980"/>
              <a:gd name="connsiteY17" fmla="*/ 12750 h 238349"/>
              <a:gd name="connsiteX18" fmla="*/ 29520 w 289980"/>
              <a:gd name="connsiteY18" fmla="*/ 84695 h 238349"/>
              <a:gd name="connsiteX19" fmla="*/ 36805 w 289980"/>
              <a:gd name="connsiteY19" fmla="*/ 91070 h 238349"/>
              <a:gd name="connsiteX20" fmla="*/ 14038 w 289980"/>
              <a:gd name="connsiteY20" fmla="*/ 84695 h 238349"/>
              <a:gd name="connsiteX21" fmla="*/ 12216 w 289980"/>
              <a:gd name="connsiteY21" fmla="*/ 85606 h 238349"/>
              <a:gd name="connsiteX22" fmla="*/ 12216 w 289980"/>
              <a:gd name="connsiteY22" fmla="*/ 92892 h 238349"/>
              <a:gd name="connsiteX23" fmla="*/ 49555 w 289980"/>
              <a:gd name="connsiteY23" fmla="*/ 142070 h 238349"/>
              <a:gd name="connsiteX24" fmla="*/ 56841 w 289980"/>
              <a:gd name="connsiteY24" fmla="*/ 144802 h 238349"/>
              <a:gd name="connsiteX25" fmla="*/ 34073 w 289980"/>
              <a:gd name="connsiteY25" fmla="*/ 143891 h 238349"/>
              <a:gd name="connsiteX26" fmla="*/ 32252 w 289980"/>
              <a:gd name="connsiteY26" fmla="*/ 145713 h 238349"/>
              <a:gd name="connsiteX27" fmla="*/ 79608 w 289980"/>
              <a:gd name="connsiteY27" fmla="*/ 185784 h 238349"/>
              <a:gd name="connsiteX28" fmla="*/ 85983 w 289980"/>
              <a:gd name="connsiteY28" fmla="*/ 186694 h 238349"/>
              <a:gd name="connsiteX29" fmla="*/ 85983 w 289980"/>
              <a:gd name="connsiteY29" fmla="*/ 186694 h 238349"/>
              <a:gd name="connsiteX30" fmla="*/ 53198 w 289980"/>
              <a:gd name="connsiteY30" fmla="*/ 203998 h 238349"/>
              <a:gd name="connsiteX31" fmla="*/ 4020 w 289980"/>
              <a:gd name="connsiteY31" fmla="*/ 210373 h 238349"/>
              <a:gd name="connsiteX32" fmla="*/ 377 w 289980"/>
              <a:gd name="connsiteY32" fmla="*/ 210373 h 238349"/>
              <a:gd name="connsiteX33" fmla="*/ 1288 w 289980"/>
              <a:gd name="connsiteY33" fmla="*/ 212194 h 238349"/>
              <a:gd name="connsiteX34" fmla="*/ 11306 w 289980"/>
              <a:gd name="connsiteY34" fmla="*/ 218569 h 238349"/>
              <a:gd name="connsiteX35" fmla="*/ 44091 w 289980"/>
              <a:gd name="connsiteY35" fmla="*/ 231319 h 238349"/>
              <a:gd name="connsiteX36" fmla="*/ 214393 w 289980"/>
              <a:gd name="connsiteY36" fmla="*/ 191248 h 238349"/>
              <a:gd name="connsiteX37" fmla="*/ 261749 w 289980"/>
              <a:gd name="connsiteY37" fmla="*/ 61017 h 238349"/>
              <a:gd name="connsiteX38" fmla="*/ 265392 w 289980"/>
              <a:gd name="connsiteY38" fmla="*/ 57374 h 238349"/>
              <a:gd name="connsiteX39" fmla="*/ 288160 w 289980"/>
              <a:gd name="connsiteY39" fmla="*/ 33696 h 238349"/>
              <a:gd name="connsiteX40" fmla="*/ 289981 w 289980"/>
              <a:gd name="connsiteY40" fmla="*/ 29143 h 238349"/>
              <a:gd name="connsiteX41" fmla="*/ 289981 w 289980"/>
              <a:gd name="connsiteY41" fmla="*/ 29143 h 238349"/>
              <a:gd name="connsiteX42" fmla="*/ 289070 w 289980"/>
              <a:gd name="connsiteY42" fmla="*/ 28232 h 23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89980" h="238349">
                <a:moveTo>
                  <a:pt x="289070" y="28232"/>
                </a:moveTo>
                <a:cubicBezTo>
                  <a:pt x="279963" y="32785"/>
                  <a:pt x="269946" y="34607"/>
                  <a:pt x="259928" y="36428"/>
                </a:cubicBezTo>
                <a:cubicBezTo>
                  <a:pt x="264481" y="35517"/>
                  <a:pt x="271767" y="27321"/>
                  <a:pt x="274499" y="23678"/>
                </a:cubicBezTo>
                <a:cubicBezTo>
                  <a:pt x="279053" y="18214"/>
                  <a:pt x="282695" y="12750"/>
                  <a:pt x="284517" y="6375"/>
                </a:cubicBezTo>
                <a:cubicBezTo>
                  <a:pt x="284517" y="5464"/>
                  <a:pt x="284517" y="5464"/>
                  <a:pt x="284517" y="4554"/>
                </a:cubicBezTo>
                <a:cubicBezTo>
                  <a:pt x="283606" y="4554"/>
                  <a:pt x="283606" y="4554"/>
                  <a:pt x="282695" y="4554"/>
                </a:cubicBezTo>
                <a:cubicBezTo>
                  <a:pt x="271767" y="10928"/>
                  <a:pt x="259928" y="14571"/>
                  <a:pt x="248089" y="18214"/>
                </a:cubicBezTo>
                <a:cubicBezTo>
                  <a:pt x="247178" y="18214"/>
                  <a:pt x="246267" y="18214"/>
                  <a:pt x="245357" y="17303"/>
                </a:cubicBezTo>
                <a:cubicBezTo>
                  <a:pt x="244446" y="16393"/>
                  <a:pt x="243535" y="15482"/>
                  <a:pt x="242624" y="14571"/>
                </a:cubicBezTo>
                <a:cubicBezTo>
                  <a:pt x="237160" y="10018"/>
                  <a:pt x="231696" y="6375"/>
                  <a:pt x="226232" y="4554"/>
                </a:cubicBezTo>
                <a:cubicBezTo>
                  <a:pt x="218035" y="911"/>
                  <a:pt x="208928" y="0"/>
                  <a:pt x="200732" y="0"/>
                </a:cubicBezTo>
                <a:cubicBezTo>
                  <a:pt x="192536" y="911"/>
                  <a:pt x="183429" y="2732"/>
                  <a:pt x="176143" y="7286"/>
                </a:cubicBezTo>
                <a:cubicBezTo>
                  <a:pt x="168857" y="10928"/>
                  <a:pt x="161572" y="16393"/>
                  <a:pt x="156108" y="23678"/>
                </a:cubicBezTo>
                <a:cubicBezTo>
                  <a:pt x="150643" y="30964"/>
                  <a:pt x="146090" y="38250"/>
                  <a:pt x="144268" y="47357"/>
                </a:cubicBezTo>
                <a:cubicBezTo>
                  <a:pt x="142447" y="55553"/>
                  <a:pt x="142447" y="63749"/>
                  <a:pt x="143358" y="71946"/>
                </a:cubicBezTo>
                <a:cubicBezTo>
                  <a:pt x="143358" y="73767"/>
                  <a:pt x="143358" y="73767"/>
                  <a:pt x="142447" y="73767"/>
                </a:cubicBezTo>
                <a:cubicBezTo>
                  <a:pt x="95090" y="66481"/>
                  <a:pt x="55019" y="49178"/>
                  <a:pt x="23145" y="12750"/>
                </a:cubicBezTo>
                <a:cubicBezTo>
                  <a:pt x="21323" y="10928"/>
                  <a:pt x="21323" y="10928"/>
                  <a:pt x="19502" y="12750"/>
                </a:cubicBezTo>
                <a:cubicBezTo>
                  <a:pt x="5841" y="33696"/>
                  <a:pt x="12216" y="67392"/>
                  <a:pt x="29520" y="84695"/>
                </a:cubicBezTo>
                <a:cubicBezTo>
                  <a:pt x="32252" y="86517"/>
                  <a:pt x="34073" y="89249"/>
                  <a:pt x="36805" y="91070"/>
                </a:cubicBezTo>
                <a:cubicBezTo>
                  <a:pt x="35895" y="91070"/>
                  <a:pt x="24056" y="90160"/>
                  <a:pt x="14038" y="84695"/>
                </a:cubicBezTo>
                <a:cubicBezTo>
                  <a:pt x="12216" y="83785"/>
                  <a:pt x="12216" y="84695"/>
                  <a:pt x="12216" y="85606"/>
                </a:cubicBezTo>
                <a:cubicBezTo>
                  <a:pt x="12216" y="87428"/>
                  <a:pt x="12216" y="90160"/>
                  <a:pt x="12216" y="92892"/>
                </a:cubicBezTo>
                <a:cubicBezTo>
                  <a:pt x="14948" y="113838"/>
                  <a:pt x="29520" y="133873"/>
                  <a:pt x="49555" y="142070"/>
                </a:cubicBezTo>
                <a:cubicBezTo>
                  <a:pt x="52287" y="142980"/>
                  <a:pt x="55019" y="143891"/>
                  <a:pt x="56841" y="144802"/>
                </a:cubicBezTo>
                <a:cubicBezTo>
                  <a:pt x="52287" y="143891"/>
                  <a:pt x="47734" y="144802"/>
                  <a:pt x="34073" y="143891"/>
                </a:cubicBezTo>
                <a:cubicBezTo>
                  <a:pt x="32252" y="143891"/>
                  <a:pt x="31341" y="144802"/>
                  <a:pt x="32252" y="145713"/>
                </a:cubicBezTo>
                <a:cubicBezTo>
                  <a:pt x="42270" y="173034"/>
                  <a:pt x="63216" y="181230"/>
                  <a:pt x="79608" y="185784"/>
                </a:cubicBezTo>
                <a:cubicBezTo>
                  <a:pt x="81430" y="185784"/>
                  <a:pt x="84162" y="185784"/>
                  <a:pt x="85983" y="186694"/>
                </a:cubicBezTo>
                <a:cubicBezTo>
                  <a:pt x="85983" y="186694"/>
                  <a:pt x="85983" y="186694"/>
                  <a:pt x="85983" y="186694"/>
                </a:cubicBezTo>
                <a:cubicBezTo>
                  <a:pt x="80519" y="194891"/>
                  <a:pt x="62305" y="201266"/>
                  <a:pt x="53198" y="203998"/>
                </a:cubicBezTo>
                <a:cubicBezTo>
                  <a:pt x="37716" y="209462"/>
                  <a:pt x="20413" y="212194"/>
                  <a:pt x="4020" y="210373"/>
                </a:cubicBezTo>
                <a:cubicBezTo>
                  <a:pt x="1288" y="210373"/>
                  <a:pt x="377" y="210373"/>
                  <a:pt x="377" y="210373"/>
                </a:cubicBezTo>
                <a:cubicBezTo>
                  <a:pt x="-533" y="210373"/>
                  <a:pt x="377" y="211283"/>
                  <a:pt x="1288" y="212194"/>
                </a:cubicBezTo>
                <a:cubicBezTo>
                  <a:pt x="4931" y="214015"/>
                  <a:pt x="7663" y="216747"/>
                  <a:pt x="11306" y="218569"/>
                </a:cubicBezTo>
                <a:cubicBezTo>
                  <a:pt x="22234" y="224033"/>
                  <a:pt x="33163" y="228587"/>
                  <a:pt x="44091" y="231319"/>
                </a:cubicBezTo>
                <a:cubicBezTo>
                  <a:pt x="103287" y="247711"/>
                  <a:pt x="169768" y="235872"/>
                  <a:pt x="214393" y="191248"/>
                </a:cubicBezTo>
                <a:cubicBezTo>
                  <a:pt x="248999" y="156641"/>
                  <a:pt x="261749" y="108374"/>
                  <a:pt x="261749" y="61017"/>
                </a:cubicBezTo>
                <a:cubicBezTo>
                  <a:pt x="261749" y="59196"/>
                  <a:pt x="263571" y="58285"/>
                  <a:pt x="265392" y="57374"/>
                </a:cubicBezTo>
                <a:cubicBezTo>
                  <a:pt x="274499" y="50999"/>
                  <a:pt x="281785" y="42803"/>
                  <a:pt x="288160" y="33696"/>
                </a:cubicBezTo>
                <a:cubicBezTo>
                  <a:pt x="289981" y="31875"/>
                  <a:pt x="289981" y="30053"/>
                  <a:pt x="289981" y="29143"/>
                </a:cubicBezTo>
                <a:cubicBezTo>
                  <a:pt x="289981" y="29143"/>
                  <a:pt x="289981" y="29143"/>
                  <a:pt x="289981" y="29143"/>
                </a:cubicBezTo>
                <a:cubicBezTo>
                  <a:pt x="289981" y="27321"/>
                  <a:pt x="289981" y="28232"/>
                  <a:pt x="289070" y="28232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29" name="ICON">
            <a:extLst>
              <a:ext uri="{FF2B5EF4-FFF2-40B4-BE49-F238E27FC236}">
                <a16:creationId xmlns:a16="http://schemas.microsoft.com/office/drawing/2014/main" id="{E80A45F1-AB66-4ED5-B3A2-A751BF3A61C7}"/>
              </a:ext>
            </a:extLst>
          </p:cNvPr>
          <p:cNvSpPr/>
          <p:nvPr/>
        </p:nvSpPr>
        <p:spPr>
          <a:xfrm>
            <a:off x="2074955" y="5879777"/>
            <a:ext cx="187156" cy="187156"/>
          </a:xfrm>
          <a:custGeom>
            <a:avLst/>
            <a:gdLst>
              <a:gd name="connsiteX0" fmla="*/ 216694 w 284162"/>
              <a:gd name="connsiteY0" fmla="*/ 52388 h 284162"/>
              <a:gd name="connsiteX1" fmla="*/ 200025 w 284162"/>
              <a:gd name="connsiteY1" fmla="*/ 69056 h 284162"/>
              <a:gd name="connsiteX2" fmla="*/ 216694 w 284162"/>
              <a:gd name="connsiteY2" fmla="*/ 85725 h 284162"/>
              <a:gd name="connsiteX3" fmla="*/ 233363 w 284162"/>
              <a:gd name="connsiteY3" fmla="*/ 69056 h 284162"/>
              <a:gd name="connsiteX4" fmla="*/ 216694 w 284162"/>
              <a:gd name="connsiteY4" fmla="*/ 52388 h 284162"/>
              <a:gd name="connsiteX5" fmla="*/ 142875 w 284162"/>
              <a:gd name="connsiteY5" fmla="*/ 73819 h 284162"/>
              <a:gd name="connsiteX6" fmla="*/ 73025 w 284162"/>
              <a:gd name="connsiteY6" fmla="*/ 143669 h 284162"/>
              <a:gd name="connsiteX7" fmla="*/ 142875 w 284162"/>
              <a:gd name="connsiteY7" fmla="*/ 213519 h 284162"/>
              <a:gd name="connsiteX8" fmla="*/ 212725 w 284162"/>
              <a:gd name="connsiteY8" fmla="*/ 143669 h 284162"/>
              <a:gd name="connsiteX9" fmla="*/ 142875 w 284162"/>
              <a:gd name="connsiteY9" fmla="*/ 73819 h 284162"/>
              <a:gd name="connsiteX10" fmla="*/ 142875 w 284162"/>
              <a:gd name="connsiteY10" fmla="*/ 188913 h 284162"/>
              <a:gd name="connsiteX11" fmla="*/ 97631 w 284162"/>
              <a:gd name="connsiteY11" fmla="*/ 143669 h 284162"/>
              <a:gd name="connsiteX12" fmla="*/ 142875 w 284162"/>
              <a:gd name="connsiteY12" fmla="*/ 98425 h 284162"/>
              <a:gd name="connsiteX13" fmla="*/ 188119 w 284162"/>
              <a:gd name="connsiteY13" fmla="*/ 143669 h 284162"/>
              <a:gd name="connsiteX14" fmla="*/ 142875 w 284162"/>
              <a:gd name="connsiteY14" fmla="*/ 188913 h 284162"/>
              <a:gd name="connsiteX15" fmla="*/ 284163 w 284162"/>
              <a:gd name="connsiteY15" fmla="*/ 85725 h 284162"/>
              <a:gd name="connsiteX16" fmla="*/ 198438 w 284162"/>
              <a:gd name="connsiteY16" fmla="*/ 0 h 284162"/>
              <a:gd name="connsiteX17" fmla="*/ 85725 w 284162"/>
              <a:gd name="connsiteY17" fmla="*/ 0 h 284162"/>
              <a:gd name="connsiteX18" fmla="*/ 0 w 284162"/>
              <a:gd name="connsiteY18" fmla="*/ 85725 h 284162"/>
              <a:gd name="connsiteX19" fmla="*/ 0 w 284162"/>
              <a:gd name="connsiteY19" fmla="*/ 198438 h 284162"/>
              <a:gd name="connsiteX20" fmla="*/ 85725 w 284162"/>
              <a:gd name="connsiteY20" fmla="*/ 284163 h 284162"/>
              <a:gd name="connsiteX21" fmla="*/ 198438 w 284162"/>
              <a:gd name="connsiteY21" fmla="*/ 284163 h 284162"/>
              <a:gd name="connsiteX22" fmla="*/ 284163 w 284162"/>
              <a:gd name="connsiteY22" fmla="*/ 198438 h 284162"/>
              <a:gd name="connsiteX23" fmla="*/ 284163 w 284162"/>
              <a:gd name="connsiteY23" fmla="*/ 85725 h 284162"/>
              <a:gd name="connsiteX24" fmla="*/ 257175 w 284162"/>
              <a:gd name="connsiteY24" fmla="*/ 198438 h 284162"/>
              <a:gd name="connsiteX25" fmla="*/ 198438 w 284162"/>
              <a:gd name="connsiteY25" fmla="*/ 257175 h 284162"/>
              <a:gd name="connsiteX26" fmla="*/ 85725 w 284162"/>
              <a:gd name="connsiteY26" fmla="*/ 257175 h 284162"/>
              <a:gd name="connsiteX27" fmla="*/ 26988 w 284162"/>
              <a:gd name="connsiteY27" fmla="*/ 198438 h 284162"/>
              <a:gd name="connsiteX28" fmla="*/ 26988 w 284162"/>
              <a:gd name="connsiteY28" fmla="*/ 85725 h 284162"/>
              <a:gd name="connsiteX29" fmla="*/ 85725 w 284162"/>
              <a:gd name="connsiteY29" fmla="*/ 26988 h 284162"/>
              <a:gd name="connsiteX30" fmla="*/ 198438 w 284162"/>
              <a:gd name="connsiteY30" fmla="*/ 26988 h 284162"/>
              <a:gd name="connsiteX31" fmla="*/ 257175 w 284162"/>
              <a:gd name="connsiteY31" fmla="*/ 85725 h 284162"/>
              <a:gd name="connsiteX32" fmla="*/ 257175 w 284162"/>
              <a:gd name="connsiteY32" fmla="*/ 198438 h 2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84162" h="284162">
                <a:moveTo>
                  <a:pt x="216694" y="52388"/>
                </a:moveTo>
                <a:cubicBezTo>
                  <a:pt x="207169" y="52388"/>
                  <a:pt x="200025" y="59531"/>
                  <a:pt x="200025" y="69056"/>
                </a:cubicBezTo>
                <a:cubicBezTo>
                  <a:pt x="200025" y="78581"/>
                  <a:pt x="207169" y="85725"/>
                  <a:pt x="216694" y="85725"/>
                </a:cubicBezTo>
                <a:cubicBezTo>
                  <a:pt x="226219" y="85725"/>
                  <a:pt x="233363" y="78581"/>
                  <a:pt x="233363" y="69056"/>
                </a:cubicBezTo>
                <a:cubicBezTo>
                  <a:pt x="233363" y="59531"/>
                  <a:pt x="226219" y="52388"/>
                  <a:pt x="216694" y="52388"/>
                </a:cubicBezTo>
                <a:close/>
                <a:moveTo>
                  <a:pt x="142875" y="73819"/>
                </a:moveTo>
                <a:cubicBezTo>
                  <a:pt x="103981" y="73819"/>
                  <a:pt x="73025" y="105569"/>
                  <a:pt x="73025" y="143669"/>
                </a:cubicBezTo>
                <a:cubicBezTo>
                  <a:pt x="73025" y="181769"/>
                  <a:pt x="104775" y="213519"/>
                  <a:pt x="142875" y="213519"/>
                </a:cubicBezTo>
                <a:cubicBezTo>
                  <a:pt x="180975" y="213519"/>
                  <a:pt x="212725" y="181769"/>
                  <a:pt x="212725" y="143669"/>
                </a:cubicBezTo>
                <a:cubicBezTo>
                  <a:pt x="212725" y="105569"/>
                  <a:pt x="181769" y="73819"/>
                  <a:pt x="142875" y="73819"/>
                </a:cubicBezTo>
                <a:close/>
                <a:moveTo>
                  <a:pt x="142875" y="188913"/>
                </a:moveTo>
                <a:cubicBezTo>
                  <a:pt x="118269" y="188913"/>
                  <a:pt x="97631" y="169069"/>
                  <a:pt x="97631" y="143669"/>
                </a:cubicBezTo>
                <a:cubicBezTo>
                  <a:pt x="97631" y="119063"/>
                  <a:pt x="117475" y="98425"/>
                  <a:pt x="142875" y="98425"/>
                </a:cubicBezTo>
                <a:cubicBezTo>
                  <a:pt x="167481" y="98425"/>
                  <a:pt x="188119" y="118269"/>
                  <a:pt x="188119" y="143669"/>
                </a:cubicBezTo>
                <a:cubicBezTo>
                  <a:pt x="187325" y="169069"/>
                  <a:pt x="167481" y="188913"/>
                  <a:pt x="142875" y="188913"/>
                </a:cubicBezTo>
                <a:close/>
                <a:moveTo>
                  <a:pt x="284163" y="85725"/>
                </a:moveTo>
                <a:cubicBezTo>
                  <a:pt x="284163" y="38100"/>
                  <a:pt x="246063" y="0"/>
                  <a:pt x="198438" y="0"/>
                </a:cubicBezTo>
                <a:lnTo>
                  <a:pt x="85725" y="0"/>
                </a:lnTo>
                <a:cubicBezTo>
                  <a:pt x="38100" y="0"/>
                  <a:pt x="0" y="38100"/>
                  <a:pt x="0" y="85725"/>
                </a:cubicBezTo>
                <a:lnTo>
                  <a:pt x="0" y="198438"/>
                </a:lnTo>
                <a:cubicBezTo>
                  <a:pt x="0" y="246063"/>
                  <a:pt x="38100" y="284163"/>
                  <a:pt x="85725" y="284163"/>
                </a:cubicBezTo>
                <a:lnTo>
                  <a:pt x="198438" y="284163"/>
                </a:lnTo>
                <a:cubicBezTo>
                  <a:pt x="246063" y="284163"/>
                  <a:pt x="284163" y="246063"/>
                  <a:pt x="284163" y="198438"/>
                </a:cubicBezTo>
                <a:lnTo>
                  <a:pt x="284163" y="85725"/>
                </a:lnTo>
                <a:close/>
                <a:moveTo>
                  <a:pt x="257175" y="198438"/>
                </a:moveTo>
                <a:cubicBezTo>
                  <a:pt x="257175" y="230981"/>
                  <a:pt x="230981" y="257175"/>
                  <a:pt x="198438" y="257175"/>
                </a:cubicBezTo>
                <a:lnTo>
                  <a:pt x="85725" y="257175"/>
                </a:lnTo>
                <a:cubicBezTo>
                  <a:pt x="53181" y="257175"/>
                  <a:pt x="26988" y="230981"/>
                  <a:pt x="26988" y="198438"/>
                </a:cubicBezTo>
                <a:lnTo>
                  <a:pt x="26988" y="85725"/>
                </a:lnTo>
                <a:cubicBezTo>
                  <a:pt x="26988" y="53181"/>
                  <a:pt x="53181" y="26988"/>
                  <a:pt x="85725" y="26988"/>
                </a:cubicBezTo>
                <a:lnTo>
                  <a:pt x="198438" y="26988"/>
                </a:lnTo>
                <a:cubicBezTo>
                  <a:pt x="230981" y="26988"/>
                  <a:pt x="257175" y="53181"/>
                  <a:pt x="257175" y="85725"/>
                </a:cubicBezTo>
                <a:lnTo>
                  <a:pt x="257175" y="1984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9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44" name="www.yourdomain.com">
            <a:extLst>
              <a:ext uri="{FF2B5EF4-FFF2-40B4-BE49-F238E27FC236}">
                <a16:creationId xmlns:a16="http://schemas.microsoft.com/office/drawing/2014/main" id="{B0E0A58C-7ADA-45B7-9F37-C481E37F6835}"/>
              </a:ext>
            </a:extLst>
          </p:cNvPr>
          <p:cNvSpPr txBox="1"/>
          <p:nvPr/>
        </p:nvSpPr>
        <p:spPr>
          <a:xfrm>
            <a:off x="4451159" y="6067066"/>
            <a:ext cx="3289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600" dirty="0">
                <a:solidFill>
                  <a:schemeClr val="bg1">
                    <a:alpha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1057985163"/>
      </p:ext>
    </p:extLst>
  </p:cSld>
  <p:clrMapOvr>
    <a:masterClrMapping/>
  </p:clrMapOvr>
  <p:transition advClick="0" advTm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17199 L 0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8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16944 L -4.79167E-6 0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6944 L 5E-6 0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-0.11042 L 0 7.40741E-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7.40741E-7 L 0 0.06366 " pathEditMode="relative" rAng="0" ptsTypes="AA">
                                      <p:cBhvr>
                                        <p:cTn id="2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7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13 -0.07083 L 4.58333E-6 -4.07407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354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091 -0.07801 L -2.08333E-7 4.44444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88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0.06227 L -2.08333E-6 -1.11111E-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7631 0.00046 L -3.33333E-6 0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-2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7000" decel="10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73" dur="14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31 0.1456 L -4.58333E-6 2.22222E-6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-729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58333E-6 2.22222E-6 L -0.0302 -0.05764 " pathEditMode="relative" rAng="0" ptsTypes="AA">
                                      <p:cBhvr>
                                        <p:cTn id="80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8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995 -0.26852 L 3.95833E-6 1.48148E-6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1342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1.48148E-6 L 0.02864 0.05116 " pathEditMode="relative" rAng="0" ptsTypes="AA">
                                      <p:cBhvr>
                                        <p:cTn id="87" dur="3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54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4206 0.27916 L -1.45833E-6 3.7037E-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1395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decel="7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45833E-6 3.7037E-6 L -0.02122 -0.04352 " pathEditMode="relative" rAng="0" ptsTypes="AA">
                                      <p:cBhvr>
                                        <p:cTn id="94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17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35 -0.09213 L -2.29167E-6 1.48148E-6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460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9167E-6 1.48148E-6 L 0.01615 0.03264 " pathEditMode="relative" rAng="0" ptsTypes="AA">
                                      <p:cBhvr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2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1.11111E-6 L 0.0224 0.00162 " pathEditMode="relative" rAng="0" ptsTypes="AA">
                                      <p:cBhvr>
                                        <p:cTn id="109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6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1.48148E-6 L -0.02292 0.00509 " pathEditMode="relative" rAng="0" ptsTypes="AA">
                                      <p:cBhvr>
                                        <p:cTn id="111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5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2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58333E-6 -3.7037E-6 L 0.02683 0.0007 " pathEditMode="relative" rAng="0" ptsTypes="AA">
                                      <p:cBhvr>
                                        <p:cTn id="119" dur="4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23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875E-6 -3.7037E-7 L -0.0263 -0.00116 " pathEditMode="relative" rAng="0" ptsTypes="AA">
                                      <p:cBhvr>
                                        <p:cTn id="121" dur="4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9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7 -3.7037E-7 L 4.16667E-7 0.03426 " pathEditMode="relative" rAng="0" ptsTypes="AA">
                                      <p:cBhvr>
                                        <p:cTn id="126" dur="46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13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95833E-6 1.48148E-6 L 3.95833E-6 0.03426 " pathEditMode="relative" rAng="0" ptsTypes="AA">
                                      <p:cBhvr>
                                        <p:cTn id="131" dur="4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13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-1.48148E-6 L 4.79167E-6 0.03426 " pathEditMode="relative" rAng="0" ptsTypes="AA">
                                      <p:cBhvr>
                                        <p:cTn id="136" dur="46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1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08333E-7 -2.59259E-6 L 2.08333E-7 0.03426 " pathEditMode="relative" rAng="0" ptsTypes="AA">
                                      <p:cBhvr>
                                        <p:cTn id="141" dur="46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1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8" grpId="0" animBg="1"/>
      <p:bldP spid="38" grpId="1" animBg="1"/>
      <p:bldP spid="40" grpId="0" animBg="1"/>
      <p:bldP spid="40" grpId="1" animBg="1"/>
      <p:bldP spid="41" grpId="0" animBg="1"/>
      <p:bldP spid="41" grpId="1" animBg="1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5" grpId="2" animBg="1"/>
      <p:bldP spid="39" grpId="0" animBg="1"/>
      <p:bldP spid="39" grpId="1" animBg="1"/>
      <p:bldP spid="18" grpId="0"/>
      <p:bldP spid="18" grpId="1"/>
      <p:bldP spid="18" grpId="2"/>
      <p:bldP spid="19" grpId="0"/>
      <p:bldP spid="19" grpId="1"/>
      <p:bldP spid="19" grpId="2"/>
      <p:bldP spid="20" grpId="0"/>
      <p:bldP spid="22" grpId="0" animBg="1"/>
      <p:bldP spid="23" grpId="0"/>
      <p:bldP spid="27" grpId="0" animBg="1"/>
      <p:bldP spid="28" grpId="0" animBg="1"/>
      <p:bldP spid="29" grpId="0" animBg="1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-">
            <a:extLst>
              <a:ext uri="{FF2B5EF4-FFF2-40B4-BE49-F238E27FC236}">
                <a16:creationId xmlns:a16="http://schemas.microsoft.com/office/drawing/2014/main" id="{179BFAB0-C0F4-491A-AEE6-82B04D3407F7}"/>
              </a:ext>
            </a:extLst>
          </p:cNvPr>
          <p:cNvSpPr/>
          <p:nvPr/>
        </p:nvSpPr>
        <p:spPr>
          <a:xfrm rot="2902530">
            <a:off x="-950691" y="3428875"/>
            <a:ext cx="3875445" cy="1287899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70485E1C-D640-4442-9073-8F25650E14A5}"/>
              </a:ext>
            </a:extLst>
          </p:cNvPr>
          <p:cNvSpPr/>
          <p:nvPr/>
        </p:nvSpPr>
        <p:spPr>
          <a:xfrm rot="2902530">
            <a:off x="4183148" y="-1681433"/>
            <a:ext cx="7858692" cy="2611623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2000">
                <a:srgbClr val="00364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819B40BD-C69C-42E0-995B-1985FCC1915A}"/>
              </a:ext>
            </a:extLst>
          </p:cNvPr>
          <p:cNvSpPr/>
          <p:nvPr/>
        </p:nvSpPr>
        <p:spPr>
          <a:xfrm rot="2902530">
            <a:off x="4082375" y="3867088"/>
            <a:ext cx="7858692" cy="2896646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4000">
                <a:srgbClr val="00364F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F451F2A2-6671-4D94-8D67-E02E871EF511}"/>
              </a:ext>
            </a:extLst>
          </p:cNvPr>
          <p:cNvSpPr/>
          <p:nvPr/>
        </p:nvSpPr>
        <p:spPr>
          <a:xfrm rot="2902530">
            <a:off x="2197287" y="4318666"/>
            <a:ext cx="2397429" cy="796721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3B93C1C3-274A-4CC3-9E17-9D828F179D08}"/>
              </a:ext>
            </a:extLst>
          </p:cNvPr>
          <p:cNvSpPr/>
          <p:nvPr/>
        </p:nvSpPr>
        <p:spPr>
          <a:xfrm>
            <a:off x="342627" y="304694"/>
            <a:ext cx="11506747" cy="6248613"/>
          </a:xfrm>
          <a:custGeom>
            <a:avLst/>
            <a:gdLst>
              <a:gd name="connsiteX0" fmla="*/ 0 w 11506747"/>
              <a:gd name="connsiteY0" fmla="*/ 5837388 h 6248613"/>
              <a:gd name="connsiteX1" fmla="*/ 0 w 11506747"/>
              <a:gd name="connsiteY1" fmla="*/ 411226 h 6248613"/>
              <a:gd name="connsiteX2" fmla="*/ 411226 w 11506747"/>
              <a:gd name="connsiteY2" fmla="*/ 0 h 6248613"/>
              <a:gd name="connsiteX3" fmla="*/ 11095522 w 11506747"/>
              <a:gd name="connsiteY3" fmla="*/ 0 h 6248613"/>
              <a:gd name="connsiteX4" fmla="*/ 11506748 w 11506747"/>
              <a:gd name="connsiteY4" fmla="*/ 411226 h 6248613"/>
              <a:gd name="connsiteX5" fmla="*/ 11506748 w 11506747"/>
              <a:gd name="connsiteY5" fmla="*/ 5837388 h 6248613"/>
              <a:gd name="connsiteX6" fmla="*/ 11095522 w 11506747"/>
              <a:gd name="connsiteY6" fmla="*/ 6248614 h 6248613"/>
              <a:gd name="connsiteX7" fmla="*/ 411226 w 11506747"/>
              <a:gd name="connsiteY7" fmla="*/ 6248614 h 6248613"/>
              <a:gd name="connsiteX8" fmla="*/ 0 w 11506747"/>
              <a:gd name="connsiteY8" fmla="*/ 5837388 h 6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747" h="6248613">
                <a:moveTo>
                  <a:pt x="0" y="5837388"/>
                </a:moveTo>
                <a:lnTo>
                  <a:pt x="0" y="411226"/>
                </a:lnTo>
                <a:cubicBezTo>
                  <a:pt x="226774" y="411226"/>
                  <a:pt x="411226" y="227406"/>
                  <a:pt x="411226" y="0"/>
                </a:cubicBezTo>
                <a:lnTo>
                  <a:pt x="11095522" y="0"/>
                </a:lnTo>
                <a:cubicBezTo>
                  <a:pt x="11095522" y="226774"/>
                  <a:pt x="11279341" y="411226"/>
                  <a:pt x="11506748" y="411226"/>
                </a:cubicBezTo>
                <a:lnTo>
                  <a:pt x="11506748" y="5837388"/>
                </a:lnTo>
                <a:cubicBezTo>
                  <a:pt x="11279973" y="5837388"/>
                  <a:pt x="11095522" y="6021208"/>
                  <a:pt x="11095522" y="6248614"/>
                </a:cubicBezTo>
                <a:lnTo>
                  <a:pt x="411226" y="6248614"/>
                </a:lnTo>
                <a:cubicBezTo>
                  <a:pt x="411226" y="6021840"/>
                  <a:pt x="227406" y="5837388"/>
                  <a:pt x="0" y="5837388"/>
                </a:cubicBezTo>
                <a:close/>
              </a:path>
            </a:pathLst>
          </a:custGeom>
          <a:noFill/>
          <a:ln w="30795" cap="flat">
            <a:gradFill>
              <a:gsLst>
                <a:gs pos="0">
                  <a:srgbClr val="F8E099"/>
                </a:gs>
                <a:gs pos="88502">
                  <a:srgbClr val="F8E099"/>
                </a:gs>
                <a:gs pos="78746">
                  <a:srgbClr val="D3A161"/>
                </a:gs>
                <a:gs pos="66371">
                  <a:srgbClr val="F8E099"/>
                </a:gs>
                <a:gs pos="49581">
                  <a:srgbClr val="D3A161"/>
                </a:gs>
                <a:gs pos="32774">
                  <a:srgbClr val="F8E099"/>
                </a:gs>
                <a:gs pos="18000">
                  <a:srgbClr val="D3A161"/>
                </a:gs>
                <a:gs pos="100000">
                  <a:srgbClr val="D3A161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4" name="-">
            <a:extLst>
              <a:ext uri="{FF2B5EF4-FFF2-40B4-BE49-F238E27FC236}">
                <a16:creationId xmlns:a16="http://schemas.microsoft.com/office/drawing/2014/main" id="{2E40F63D-CE64-44B5-A928-D78681494F74}"/>
              </a:ext>
            </a:extLst>
          </p:cNvPr>
          <p:cNvCxnSpPr>
            <a:cxnSpLocks/>
          </p:cNvCxnSpPr>
          <p:nvPr/>
        </p:nvCxnSpPr>
        <p:spPr>
          <a:xfrm flipH="1">
            <a:off x="10039110" y="-1209368"/>
            <a:ext cx="390183" cy="9603278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-">
            <a:extLst>
              <a:ext uri="{FF2B5EF4-FFF2-40B4-BE49-F238E27FC236}">
                <a16:creationId xmlns:a16="http://schemas.microsoft.com/office/drawing/2014/main" id="{70C0BE9C-8059-427D-8581-385CDE396C2E}"/>
              </a:ext>
            </a:extLst>
          </p:cNvPr>
          <p:cNvCxnSpPr>
            <a:cxnSpLocks/>
          </p:cNvCxnSpPr>
          <p:nvPr/>
        </p:nvCxnSpPr>
        <p:spPr>
          <a:xfrm flipH="1">
            <a:off x="6454505" y="-581224"/>
            <a:ext cx="7359351" cy="8413269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-">
            <a:extLst>
              <a:ext uri="{FF2B5EF4-FFF2-40B4-BE49-F238E27FC236}">
                <a16:creationId xmlns:a16="http://schemas.microsoft.com/office/drawing/2014/main" id="{69A4C7BB-B03B-49C1-A1FB-62229513D103}"/>
              </a:ext>
            </a:extLst>
          </p:cNvPr>
          <p:cNvCxnSpPr>
            <a:cxnSpLocks/>
          </p:cNvCxnSpPr>
          <p:nvPr/>
        </p:nvCxnSpPr>
        <p:spPr>
          <a:xfrm>
            <a:off x="-321481" y="-1586091"/>
            <a:ext cx="1615785" cy="9376534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-">
            <a:extLst>
              <a:ext uri="{FF2B5EF4-FFF2-40B4-BE49-F238E27FC236}">
                <a16:creationId xmlns:a16="http://schemas.microsoft.com/office/drawing/2014/main" id="{315E9821-E7D7-4EAD-BACE-D547DD3571E5}"/>
              </a:ext>
            </a:extLst>
          </p:cNvPr>
          <p:cNvCxnSpPr>
            <a:cxnSpLocks/>
          </p:cNvCxnSpPr>
          <p:nvPr/>
        </p:nvCxnSpPr>
        <p:spPr>
          <a:xfrm flipH="1">
            <a:off x="-516410" y="-1664439"/>
            <a:ext cx="4382120" cy="9103664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-">
            <a:extLst>
              <a:ext uri="{FF2B5EF4-FFF2-40B4-BE49-F238E27FC236}">
                <a16:creationId xmlns:a16="http://schemas.microsoft.com/office/drawing/2014/main" id="{C09E8D26-8338-4F7E-BBE1-1616960DA2C8}"/>
              </a:ext>
            </a:extLst>
          </p:cNvPr>
          <p:cNvSpPr/>
          <p:nvPr/>
        </p:nvSpPr>
        <p:spPr>
          <a:xfrm rot="2700000">
            <a:off x="8376997" y="4956460"/>
            <a:ext cx="970827" cy="970827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C42AB31B-EF5A-4C81-8FC2-FE71BF716104}"/>
              </a:ext>
            </a:extLst>
          </p:cNvPr>
          <p:cNvSpPr/>
          <p:nvPr/>
        </p:nvSpPr>
        <p:spPr>
          <a:xfrm rot="2700000">
            <a:off x="8711389" y="2370456"/>
            <a:ext cx="4199105" cy="4199105"/>
          </a:xfrm>
          <a:prstGeom prst="roundRect">
            <a:avLst>
              <a:gd name="adj" fmla="val 12934"/>
            </a:avLst>
          </a:prstGeom>
          <a:blipFill dpi="0" rotWithShape="0">
            <a:blip r:embed="rId2"/>
            <a:srcRect/>
            <a:stretch>
              <a:fillRect l="-10557" r="-105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3F576A6E-FEE1-48C9-9351-827B5FBCC46B}"/>
              </a:ext>
            </a:extLst>
          </p:cNvPr>
          <p:cNvSpPr/>
          <p:nvPr/>
        </p:nvSpPr>
        <p:spPr>
          <a:xfrm rot="2700000">
            <a:off x="4981839" y="-794775"/>
            <a:ext cx="4199105" cy="4199105"/>
          </a:xfrm>
          <a:prstGeom prst="roundRect">
            <a:avLst>
              <a:gd name="adj" fmla="val 12934"/>
            </a:avLst>
          </a:prstGeom>
          <a:blipFill dpi="0" rotWithShape="0">
            <a:blip r:embed="rId3"/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SH">
            <a:extLst>
              <a:ext uri="{FF2B5EF4-FFF2-40B4-BE49-F238E27FC236}">
                <a16:creationId xmlns:a16="http://schemas.microsoft.com/office/drawing/2014/main" id="{42C89B4A-74EA-4571-8903-ECB33B88E5C3}"/>
              </a:ext>
            </a:extLst>
          </p:cNvPr>
          <p:cNvSpPr txBox="1"/>
          <p:nvPr/>
        </p:nvSpPr>
        <p:spPr>
          <a:xfrm>
            <a:off x="1188131" y="2281396"/>
            <a:ext cx="2521844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NewYork" panose="02000503000000020004" pitchFamily="50" charset="0"/>
              </a:rPr>
              <a:t>FRESH</a:t>
            </a:r>
          </a:p>
        </p:txBody>
      </p:sp>
      <p:sp>
        <p:nvSpPr>
          <p:cNvPr id="7" name="TRANSITION">
            <a:extLst>
              <a:ext uri="{FF2B5EF4-FFF2-40B4-BE49-F238E27FC236}">
                <a16:creationId xmlns:a16="http://schemas.microsoft.com/office/drawing/2014/main" id="{04FFAA58-0DAE-4194-9C56-A96700E41E39}"/>
              </a:ext>
            </a:extLst>
          </p:cNvPr>
          <p:cNvSpPr txBox="1"/>
          <p:nvPr/>
        </p:nvSpPr>
        <p:spPr>
          <a:xfrm>
            <a:off x="1188131" y="3102176"/>
            <a:ext cx="4478470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000" dirty="0">
                <a:gradFill>
                  <a:gsLst>
                    <a:gs pos="84063">
                      <a:srgbClr val="F8E099"/>
                    </a:gs>
                    <a:gs pos="76107">
                      <a:srgbClr val="D3A161"/>
                    </a:gs>
                    <a:gs pos="61087">
                      <a:srgbClr val="F8E099"/>
                    </a:gs>
                    <a:gs pos="43358">
                      <a:srgbClr val="D3A161"/>
                    </a:gs>
                    <a:gs pos="26534">
                      <a:srgbClr val="FEE9A7"/>
                    </a:gs>
                    <a:gs pos="16800">
                      <a:srgbClr val="E5B35F"/>
                    </a:gs>
                    <a:gs pos="0">
                      <a:srgbClr val="FCE5A1"/>
                    </a:gs>
                    <a:gs pos="100000">
                      <a:srgbClr val="D3A161"/>
                    </a:gs>
                  </a:gsLst>
                  <a:lin ang="2700000" scaled="0"/>
                </a:gradFill>
                <a:latin typeface="NewYork" panose="02000503000000020004" pitchFamily="50" charset="0"/>
              </a:rPr>
              <a:t>TRANSITION</a:t>
            </a:r>
          </a:p>
        </p:txBody>
      </p:sp>
      <p:sp>
        <p:nvSpPr>
          <p:cNvPr id="8" name="HOTEL &amp; RESORT">
            <a:extLst>
              <a:ext uri="{FF2B5EF4-FFF2-40B4-BE49-F238E27FC236}">
                <a16:creationId xmlns:a16="http://schemas.microsoft.com/office/drawing/2014/main" id="{71F4EA90-640A-43DB-8AD7-1D9E7770F6CA}"/>
              </a:ext>
            </a:extLst>
          </p:cNvPr>
          <p:cNvSpPr txBox="1"/>
          <p:nvPr/>
        </p:nvSpPr>
        <p:spPr>
          <a:xfrm>
            <a:off x="1203794" y="4126710"/>
            <a:ext cx="3235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</p:txBody>
      </p:sp>
      <p:pic>
        <p:nvPicPr>
          <p:cNvPr id="9" name="LOGO HERE">
            <a:extLst>
              <a:ext uri="{FF2B5EF4-FFF2-40B4-BE49-F238E27FC236}">
                <a16:creationId xmlns:a16="http://schemas.microsoft.com/office/drawing/2014/main" id="{01F49602-7CB7-4762-B653-B2817B0273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58344" y="1156125"/>
            <a:ext cx="1463040" cy="155172"/>
          </a:xfrm>
          <a:prstGeom prst="rect">
            <a:avLst/>
          </a:prstGeom>
        </p:spPr>
      </p:pic>
      <p:sp>
        <p:nvSpPr>
          <p:cNvPr id="10" name="-">
            <a:extLst>
              <a:ext uri="{FF2B5EF4-FFF2-40B4-BE49-F238E27FC236}">
                <a16:creationId xmlns:a16="http://schemas.microsoft.com/office/drawing/2014/main" id="{B0CA26AF-9A2C-4B99-A610-25C3C151E056}"/>
              </a:ext>
            </a:extLst>
          </p:cNvPr>
          <p:cNvSpPr/>
          <p:nvPr/>
        </p:nvSpPr>
        <p:spPr>
          <a:xfrm>
            <a:off x="1371572" y="1913025"/>
            <a:ext cx="1617372" cy="45720"/>
          </a:xfrm>
          <a:prstGeom prst="rect">
            <a:avLst/>
          </a:prstGeom>
          <a:gradFill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82C82162-A02A-4653-B7FF-1CB52C024AD1}"/>
              </a:ext>
            </a:extLst>
          </p:cNvPr>
          <p:cNvSpPr txBox="1"/>
          <p:nvPr/>
        </p:nvSpPr>
        <p:spPr>
          <a:xfrm>
            <a:off x="1203794" y="4517788"/>
            <a:ext cx="4074012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</a:t>
            </a:r>
          </a:p>
        </p:txBody>
      </p:sp>
      <p:grpSp>
        <p:nvGrpSpPr>
          <p:cNvPr id="12" name="-">
            <a:extLst>
              <a:ext uri="{FF2B5EF4-FFF2-40B4-BE49-F238E27FC236}">
                <a16:creationId xmlns:a16="http://schemas.microsoft.com/office/drawing/2014/main" id="{10A64223-EFB4-4279-96EB-03E58CCD42D5}"/>
              </a:ext>
            </a:extLst>
          </p:cNvPr>
          <p:cNvGrpSpPr/>
          <p:nvPr/>
        </p:nvGrpSpPr>
        <p:grpSpPr>
          <a:xfrm>
            <a:off x="1250192" y="5327368"/>
            <a:ext cx="1860132" cy="451706"/>
            <a:chOff x="5165933" y="3690510"/>
            <a:chExt cx="1860132" cy="451706"/>
          </a:xfrm>
          <a:effectLst/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A87B629B-DB47-4543-A692-23A1E7D4D6D8}"/>
                </a:ext>
              </a:extLst>
            </p:cNvPr>
            <p:cNvSpPr/>
            <p:nvPr/>
          </p:nvSpPr>
          <p:spPr>
            <a:xfrm>
              <a:off x="5165933" y="3690510"/>
              <a:ext cx="1860132" cy="45170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8E099"/>
                  </a:gs>
                  <a:gs pos="100000">
                    <a:srgbClr val="B17A3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xend" pitchFamily="2" charset="0"/>
              </a:endParaRPr>
            </a:p>
          </p:txBody>
        </p:sp>
        <p:sp>
          <p:nvSpPr>
            <p:cNvPr id="14" name="VISIT NOW">
              <a:extLst>
                <a:ext uri="{FF2B5EF4-FFF2-40B4-BE49-F238E27FC236}">
                  <a16:creationId xmlns:a16="http://schemas.microsoft.com/office/drawing/2014/main" id="{66BB0F88-D8C3-4D50-8F9A-4F074F51143D}"/>
                </a:ext>
              </a:extLst>
            </p:cNvPr>
            <p:cNvSpPr txBox="1"/>
            <p:nvPr/>
          </p:nvSpPr>
          <p:spPr>
            <a:xfrm>
              <a:off x="5387701" y="3755644"/>
              <a:ext cx="14166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NewYork" panose="02000503000000020004" pitchFamily="50" charset="0"/>
                </a:rPr>
                <a:t>VISIT NOW</a:t>
              </a:r>
            </a:p>
          </p:txBody>
        </p:sp>
      </p:grpSp>
      <p:sp>
        <p:nvSpPr>
          <p:cNvPr id="15" name="ICON">
            <a:extLst>
              <a:ext uri="{FF2B5EF4-FFF2-40B4-BE49-F238E27FC236}">
                <a16:creationId xmlns:a16="http://schemas.microsoft.com/office/drawing/2014/main" id="{18C2725C-D0D5-4CDA-98E8-593539485451}"/>
              </a:ext>
            </a:extLst>
          </p:cNvPr>
          <p:cNvSpPr/>
          <p:nvPr/>
        </p:nvSpPr>
        <p:spPr>
          <a:xfrm>
            <a:off x="3658423" y="5460372"/>
            <a:ext cx="90571" cy="194938"/>
          </a:xfrm>
          <a:custGeom>
            <a:avLst/>
            <a:gdLst>
              <a:gd name="connsiteX0" fmla="*/ 29143 w 137516"/>
              <a:gd name="connsiteY0" fmla="*/ 148445 h 295978"/>
              <a:gd name="connsiteX1" fmla="*/ 29143 w 137516"/>
              <a:gd name="connsiteY1" fmla="*/ 292336 h 295978"/>
              <a:gd name="connsiteX2" fmla="*/ 32785 w 137516"/>
              <a:gd name="connsiteY2" fmla="*/ 295979 h 295978"/>
              <a:gd name="connsiteX3" fmla="*/ 86517 w 137516"/>
              <a:gd name="connsiteY3" fmla="*/ 295979 h 295978"/>
              <a:gd name="connsiteX4" fmla="*/ 90160 w 137516"/>
              <a:gd name="connsiteY4" fmla="*/ 292336 h 295978"/>
              <a:gd name="connsiteX5" fmla="*/ 90160 w 137516"/>
              <a:gd name="connsiteY5" fmla="*/ 146623 h 295978"/>
              <a:gd name="connsiteX6" fmla="*/ 129320 w 137516"/>
              <a:gd name="connsiteY6" fmla="*/ 146623 h 295978"/>
              <a:gd name="connsiteX7" fmla="*/ 132963 w 137516"/>
              <a:gd name="connsiteY7" fmla="*/ 142980 h 295978"/>
              <a:gd name="connsiteX8" fmla="*/ 136606 w 137516"/>
              <a:gd name="connsiteY8" fmla="*/ 99267 h 295978"/>
              <a:gd name="connsiteX9" fmla="*/ 132963 w 137516"/>
              <a:gd name="connsiteY9" fmla="*/ 95624 h 295978"/>
              <a:gd name="connsiteX10" fmla="*/ 90160 w 137516"/>
              <a:gd name="connsiteY10" fmla="*/ 95624 h 295978"/>
              <a:gd name="connsiteX11" fmla="*/ 90160 w 137516"/>
              <a:gd name="connsiteY11" fmla="*/ 64660 h 295978"/>
              <a:gd name="connsiteX12" fmla="*/ 103820 w 137516"/>
              <a:gd name="connsiteY12" fmla="*/ 50999 h 295978"/>
              <a:gd name="connsiteX13" fmla="*/ 133873 w 137516"/>
              <a:gd name="connsiteY13" fmla="*/ 50999 h 295978"/>
              <a:gd name="connsiteX14" fmla="*/ 137516 w 137516"/>
              <a:gd name="connsiteY14" fmla="*/ 47357 h 295978"/>
              <a:gd name="connsiteX15" fmla="*/ 137516 w 137516"/>
              <a:gd name="connsiteY15" fmla="*/ 3643 h 295978"/>
              <a:gd name="connsiteX16" fmla="*/ 133873 w 137516"/>
              <a:gd name="connsiteY16" fmla="*/ 0 h 295978"/>
              <a:gd name="connsiteX17" fmla="*/ 83785 w 137516"/>
              <a:gd name="connsiteY17" fmla="*/ 0 h 295978"/>
              <a:gd name="connsiteX18" fmla="*/ 30053 w 137516"/>
              <a:gd name="connsiteY18" fmla="*/ 53732 h 295978"/>
              <a:gd name="connsiteX19" fmla="*/ 30053 w 137516"/>
              <a:gd name="connsiteY19" fmla="*/ 96535 h 295978"/>
              <a:gd name="connsiteX20" fmla="*/ 3643 w 137516"/>
              <a:gd name="connsiteY20" fmla="*/ 96535 h 295978"/>
              <a:gd name="connsiteX21" fmla="*/ 0 w 137516"/>
              <a:gd name="connsiteY21" fmla="*/ 100177 h 295978"/>
              <a:gd name="connsiteX22" fmla="*/ 0 w 137516"/>
              <a:gd name="connsiteY22" fmla="*/ 143891 h 295978"/>
              <a:gd name="connsiteX23" fmla="*/ 3643 w 137516"/>
              <a:gd name="connsiteY23" fmla="*/ 147534 h 295978"/>
              <a:gd name="connsiteX24" fmla="*/ 29143 w 137516"/>
              <a:gd name="connsiteY24" fmla="*/ 147534 h 295978"/>
              <a:gd name="connsiteX25" fmla="*/ 29143 w 137516"/>
              <a:gd name="connsiteY25" fmla="*/ 148445 h 29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7516" h="295978">
                <a:moveTo>
                  <a:pt x="29143" y="148445"/>
                </a:moveTo>
                <a:lnTo>
                  <a:pt x="29143" y="292336"/>
                </a:lnTo>
                <a:cubicBezTo>
                  <a:pt x="29143" y="294157"/>
                  <a:pt x="30964" y="295979"/>
                  <a:pt x="32785" y="295979"/>
                </a:cubicBezTo>
                <a:lnTo>
                  <a:pt x="86517" y="295979"/>
                </a:lnTo>
                <a:cubicBezTo>
                  <a:pt x="88338" y="295979"/>
                  <a:pt x="90160" y="294157"/>
                  <a:pt x="90160" y="292336"/>
                </a:cubicBezTo>
                <a:lnTo>
                  <a:pt x="90160" y="146623"/>
                </a:lnTo>
                <a:lnTo>
                  <a:pt x="129320" y="146623"/>
                </a:lnTo>
                <a:cubicBezTo>
                  <a:pt x="131141" y="146623"/>
                  <a:pt x="132963" y="144802"/>
                  <a:pt x="132963" y="142980"/>
                </a:cubicBezTo>
                <a:lnTo>
                  <a:pt x="136606" y="99267"/>
                </a:lnTo>
                <a:cubicBezTo>
                  <a:pt x="136606" y="97445"/>
                  <a:pt x="134784" y="95624"/>
                  <a:pt x="132963" y="95624"/>
                </a:cubicBezTo>
                <a:lnTo>
                  <a:pt x="90160" y="95624"/>
                </a:lnTo>
                <a:lnTo>
                  <a:pt x="90160" y="64660"/>
                </a:lnTo>
                <a:cubicBezTo>
                  <a:pt x="90160" y="57374"/>
                  <a:pt x="96535" y="50999"/>
                  <a:pt x="103820" y="50999"/>
                </a:cubicBezTo>
                <a:lnTo>
                  <a:pt x="133873" y="50999"/>
                </a:lnTo>
                <a:cubicBezTo>
                  <a:pt x="135695" y="50999"/>
                  <a:pt x="137516" y="49178"/>
                  <a:pt x="137516" y="47357"/>
                </a:cubicBezTo>
                <a:lnTo>
                  <a:pt x="137516" y="3643"/>
                </a:lnTo>
                <a:cubicBezTo>
                  <a:pt x="137516" y="1821"/>
                  <a:pt x="135695" y="0"/>
                  <a:pt x="133873" y="0"/>
                </a:cubicBezTo>
                <a:lnTo>
                  <a:pt x="83785" y="0"/>
                </a:lnTo>
                <a:cubicBezTo>
                  <a:pt x="53732" y="0"/>
                  <a:pt x="30053" y="23678"/>
                  <a:pt x="30053" y="53732"/>
                </a:cubicBezTo>
                <a:lnTo>
                  <a:pt x="30053" y="96535"/>
                </a:lnTo>
                <a:lnTo>
                  <a:pt x="3643" y="96535"/>
                </a:lnTo>
                <a:cubicBezTo>
                  <a:pt x="1821" y="96535"/>
                  <a:pt x="0" y="98356"/>
                  <a:pt x="0" y="100177"/>
                </a:cubicBezTo>
                <a:lnTo>
                  <a:pt x="0" y="143891"/>
                </a:lnTo>
                <a:cubicBezTo>
                  <a:pt x="0" y="145713"/>
                  <a:pt x="1821" y="147534"/>
                  <a:pt x="3643" y="147534"/>
                </a:cubicBezTo>
                <a:lnTo>
                  <a:pt x="29143" y="147534"/>
                </a:lnTo>
                <a:lnTo>
                  <a:pt x="29143" y="1484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6" name="ICON">
            <a:extLst>
              <a:ext uri="{FF2B5EF4-FFF2-40B4-BE49-F238E27FC236}">
                <a16:creationId xmlns:a16="http://schemas.microsoft.com/office/drawing/2014/main" id="{DDF73B85-A351-4F3D-A171-674D2527B2B9}"/>
              </a:ext>
            </a:extLst>
          </p:cNvPr>
          <p:cNvSpPr/>
          <p:nvPr/>
        </p:nvSpPr>
        <p:spPr>
          <a:xfrm>
            <a:off x="4074522" y="5481273"/>
            <a:ext cx="190988" cy="156983"/>
          </a:xfrm>
          <a:custGeom>
            <a:avLst/>
            <a:gdLst>
              <a:gd name="connsiteX0" fmla="*/ 289070 w 289980"/>
              <a:gd name="connsiteY0" fmla="*/ 28232 h 238349"/>
              <a:gd name="connsiteX1" fmla="*/ 259928 w 289980"/>
              <a:gd name="connsiteY1" fmla="*/ 36428 h 238349"/>
              <a:gd name="connsiteX2" fmla="*/ 274499 w 289980"/>
              <a:gd name="connsiteY2" fmla="*/ 23678 h 238349"/>
              <a:gd name="connsiteX3" fmla="*/ 284517 w 289980"/>
              <a:gd name="connsiteY3" fmla="*/ 6375 h 238349"/>
              <a:gd name="connsiteX4" fmla="*/ 284517 w 289980"/>
              <a:gd name="connsiteY4" fmla="*/ 4554 h 238349"/>
              <a:gd name="connsiteX5" fmla="*/ 282695 w 289980"/>
              <a:gd name="connsiteY5" fmla="*/ 4554 h 238349"/>
              <a:gd name="connsiteX6" fmla="*/ 248089 w 289980"/>
              <a:gd name="connsiteY6" fmla="*/ 18214 h 238349"/>
              <a:gd name="connsiteX7" fmla="*/ 245357 w 289980"/>
              <a:gd name="connsiteY7" fmla="*/ 17303 h 238349"/>
              <a:gd name="connsiteX8" fmla="*/ 242624 w 289980"/>
              <a:gd name="connsiteY8" fmla="*/ 14571 h 238349"/>
              <a:gd name="connsiteX9" fmla="*/ 226232 w 289980"/>
              <a:gd name="connsiteY9" fmla="*/ 4554 h 238349"/>
              <a:gd name="connsiteX10" fmla="*/ 200732 w 289980"/>
              <a:gd name="connsiteY10" fmla="*/ 0 h 238349"/>
              <a:gd name="connsiteX11" fmla="*/ 176143 w 289980"/>
              <a:gd name="connsiteY11" fmla="*/ 7286 h 238349"/>
              <a:gd name="connsiteX12" fmla="*/ 156108 w 289980"/>
              <a:gd name="connsiteY12" fmla="*/ 23678 h 238349"/>
              <a:gd name="connsiteX13" fmla="*/ 144268 w 289980"/>
              <a:gd name="connsiteY13" fmla="*/ 47357 h 238349"/>
              <a:gd name="connsiteX14" fmla="*/ 143358 w 289980"/>
              <a:gd name="connsiteY14" fmla="*/ 71946 h 238349"/>
              <a:gd name="connsiteX15" fmla="*/ 142447 w 289980"/>
              <a:gd name="connsiteY15" fmla="*/ 73767 h 238349"/>
              <a:gd name="connsiteX16" fmla="*/ 23145 w 289980"/>
              <a:gd name="connsiteY16" fmla="*/ 12750 h 238349"/>
              <a:gd name="connsiteX17" fmla="*/ 19502 w 289980"/>
              <a:gd name="connsiteY17" fmla="*/ 12750 h 238349"/>
              <a:gd name="connsiteX18" fmla="*/ 29520 w 289980"/>
              <a:gd name="connsiteY18" fmla="*/ 84695 h 238349"/>
              <a:gd name="connsiteX19" fmla="*/ 36805 w 289980"/>
              <a:gd name="connsiteY19" fmla="*/ 91070 h 238349"/>
              <a:gd name="connsiteX20" fmla="*/ 14038 w 289980"/>
              <a:gd name="connsiteY20" fmla="*/ 84695 h 238349"/>
              <a:gd name="connsiteX21" fmla="*/ 12216 w 289980"/>
              <a:gd name="connsiteY21" fmla="*/ 85606 h 238349"/>
              <a:gd name="connsiteX22" fmla="*/ 12216 w 289980"/>
              <a:gd name="connsiteY22" fmla="*/ 92892 h 238349"/>
              <a:gd name="connsiteX23" fmla="*/ 49555 w 289980"/>
              <a:gd name="connsiteY23" fmla="*/ 142070 h 238349"/>
              <a:gd name="connsiteX24" fmla="*/ 56841 w 289980"/>
              <a:gd name="connsiteY24" fmla="*/ 144802 h 238349"/>
              <a:gd name="connsiteX25" fmla="*/ 34073 w 289980"/>
              <a:gd name="connsiteY25" fmla="*/ 143891 h 238349"/>
              <a:gd name="connsiteX26" fmla="*/ 32252 w 289980"/>
              <a:gd name="connsiteY26" fmla="*/ 145713 h 238349"/>
              <a:gd name="connsiteX27" fmla="*/ 79608 w 289980"/>
              <a:gd name="connsiteY27" fmla="*/ 185784 h 238349"/>
              <a:gd name="connsiteX28" fmla="*/ 85983 w 289980"/>
              <a:gd name="connsiteY28" fmla="*/ 186694 h 238349"/>
              <a:gd name="connsiteX29" fmla="*/ 85983 w 289980"/>
              <a:gd name="connsiteY29" fmla="*/ 186694 h 238349"/>
              <a:gd name="connsiteX30" fmla="*/ 53198 w 289980"/>
              <a:gd name="connsiteY30" fmla="*/ 203998 h 238349"/>
              <a:gd name="connsiteX31" fmla="*/ 4020 w 289980"/>
              <a:gd name="connsiteY31" fmla="*/ 210373 h 238349"/>
              <a:gd name="connsiteX32" fmla="*/ 377 w 289980"/>
              <a:gd name="connsiteY32" fmla="*/ 210373 h 238349"/>
              <a:gd name="connsiteX33" fmla="*/ 1288 w 289980"/>
              <a:gd name="connsiteY33" fmla="*/ 212194 h 238349"/>
              <a:gd name="connsiteX34" fmla="*/ 11306 w 289980"/>
              <a:gd name="connsiteY34" fmla="*/ 218569 h 238349"/>
              <a:gd name="connsiteX35" fmla="*/ 44091 w 289980"/>
              <a:gd name="connsiteY35" fmla="*/ 231319 h 238349"/>
              <a:gd name="connsiteX36" fmla="*/ 214393 w 289980"/>
              <a:gd name="connsiteY36" fmla="*/ 191248 h 238349"/>
              <a:gd name="connsiteX37" fmla="*/ 261749 w 289980"/>
              <a:gd name="connsiteY37" fmla="*/ 61017 h 238349"/>
              <a:gd name="connsiteX38" fmla="*/ 265392 w 289980"/>
              <a:gd name="connsiteY38" fmla="*/ 57374 h 238349"/>
              <a:gd name="connsiteX39" fmla="*/ 288160 w 289980"/>
              <a:gd name="connsiteY39" fmla="*/ 33696 h 238349"/>
              <a:gd name="connsiteX40" fmla="*/ 289981 w 289980"/>
              <a:gd name="connsiteY40" fmla="*/ 29143 h 238349"/>
              <a:gd name="connsiteX41" fmla="*/ 289981 w 289980"/>
              <a:gd name="connsiteY41" fmla="*/ 29143 h 238349"/>
              <a:gd name="connsiteX42" fmla="*/ 289070 w 289980"/>
              <a:gd name="connsiteY42" fmla="*/ 28232 h 23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89980" h="238349">
                <a:moveTo>
                  <a:pt x="289070" y="28232"/>
                </a:moveTo>
                <a:cubicBezTo>
                  <a:pt x="279963" y="32785"/>
                  <a:pt x="269946" y="34607"/>
                  <a:pt x="259928" y="36428"/>
                </a:cubicBezTo>
                <a:cubicBezTo>
                  <a:pt x="264481" y="35517"/>
                  <a:pt x="271767" y="27321"/>
                  <a:pt x="274499" y="23678"/>
                </a:cubicBezTo>
                <a:cubicBezTo>
                  <a:pt x="279053" y="18214"/>
                  <a:pt x="282695" y="12750"/>
                  <a:pt x="284517" y="6375"/>
                </a:cubicBezTo>
                <a:cubicBezTo>
                  <a:pt x="284517" y="5464"/>
                  <a:pt x="284517" y="5464"/>
                  <a:pt x="284517" y="4554"/>
                </a:cubicBezTo>
                <a:cubicBezTo>
                  <a:pt x="283606" y="4554"/>
                  <a:pt x="283606" y="4554"/>
                  <a:pt x="282695" y="4554"/>
                </a:cubicBezTo>
                <a:cubicBezTo>
                  <a:pt x="271767" y="10928"/>
                  <a:pt x="259928" y="14571"/>
                  <a:pt x="248089" y="18214"/>
                </a:cubicBezTo>
                <a:cubicBezTo>
                  <a:pt x="247178" y="18214"/>
                  <a:pt x="246267" y="18214"/>
                  <a:pt x="245357" y="17303"/>
                </a:cubicBezTo>
                <a:cubicBezTo>
                  <a:pt x="244446" y="16393"/>
                  <a:pt x="243535" y="15482"/>
                  <a:pt x="242624" y="14571"/>
                </a:cubicBezTo>
                <a:cubicBezTo>
                  <a:pt x="237160" y="10018"/>
                  <a:pt x="231696" y="6375"/>
                  <a:pt x="226232" y="4554"/>
                </a:cubicBezTo>
                <a:cubicBezTo>
                  <a:pt x="218035" y="911"/>
                  <a:pt x="208928" y="0"/>
                  <a:pt x="200732" y="0"/>
                </a:cubicBezTo>
                <a:cubicBezTo>
                  <a:pt x="192536" y="911"/>
                  <a:pt x="183429" y="2732"/>
                  <a:pt x="176143" y="7286"/>
                </a:cubicBezTo>
                <a:cubicBezTo>
                  <a:pt x="168857" y="10928"/>
                  <a:pt x="161572" y="16393"/>
                  <a:pt x="156108" y="23678"/>
                </a:cubicBezTo>
                <a:cubicBezTo>
                  <a:pt x="150643" y="30964"/>
                  <a:pt x="146090" y="38250"/>
                  <a:pt x="144268" y="47357"/>
                </a:cubicBezTo>
                <a:cubicBezTo>
                  <a:pt x="142447" y="55553"/>
                  <a:pt x="142447" y="63749"/>
                  <a:pt x="143358" y="71946"/>
                </a:cubicBezTo>
                <a:cubicBezTo>
                  <a:pt x="143358" y="73767"/>
                  <a:pt x="143358" y="73767"/>
                  <a:pt x="142447" y="73767"/>
                </a:cubicBezTo>
                <a:cubicBezTo>
                  <a:pt x="95090" y="66481"/>
                  <a:pt x="55019" y="49178"/>
                  <a:pt x="23145" y="12750"/>
                </a:cubicBezTo>
                <a:cubicBezTo>
                  <a:pt x="21323" y="10928"/>
                  <a:pt x="21323" y="10928"/>
                  <a:pt x="19502" y="12750"/>
                </a:cubicBezTo>
                <a:cubicBezTo>
                  <a:pt x="5841" y="33696"/>
                  <a:pt x="12216" y="67392"/>
                  <a:pt x="29520" y="84695"/>
                </a:cubicBezTo>
                <a:cubicBezTo>
                  <a:pt x="32252" y="86517"/>
                  <a:pt x="34073" y="89249"/>
                  <a:pt x="36805" y="91070"/>
                </a:cubicBezTo>
                <a:cubicBezTo>
                  <a:pt x="35895" y="91070"/>
                  <a:pt x="24056" y="90160"/>
                  <a:pt x="14038" y="84695"/>
                </a:cubicBezTo>
                <a:cubicBezTo>
                  <a:pt x="12216" y="83785"/>
                  <a:pt x="12216" y="84695"/>
                  <a:pt x="12216" y="85606"/>
                </a:cubicBezTo>
                <a:cubicBezTo>
                  <a:pt x="12216" y="87428"/>
                  <a:pt x="12216" y="90160"/>
                  <a:pt x="12216" y="92892"/>
                </a:cubicBezTo>
                <a:cubicBezTo>
                  <a:pt x="14948" y="113838"/>
                  <a:pt x="29520" y="133873"/>
                  <a:pt x="49555" y="142070"/>
                </a:cubicBezTo>
                <a:cubicBezTo>
                  <a:pt x="52287" y="142980"/>
                  <a:pt x="55019" y="143891"/>
                  <a:pt x="56841" y="144802"/>
                </a:cubicBezTo>
                <a:cubicBezTo>
                  <a:pt x="52287" y="143891"/>
                  <a:pt x="47734" y="144802"/>
                  <a:pt x="34073" y="143891"/>
                </a:cubicBezTo>
                <a:cubicBezTo>
                  <a:pt x="32252" y="143891"/>
                  <a:pt x="31341" y="144802"/>
                  <a:pt x="32252" y="145713"/>
                </a:cubicBezTo>
                <a:cubicBezTo>
                  <a:pt x="42270" y="173034"/>
                  <a:pt x="63216" y="181230"/>
                  <a:pt x="79608" y="185784"/>
                </a:cubicBezTo>
                <a:cubicBezTo>
                  <a:pt x="81430" y="185784"/>
                  <a:pt x="84162" y="185784"/>
                  <a:pt x="85983" y="186694"/>
                </a:cubicBezTo>
                <a:cubicBezTo>
                  <a:pt x="85983" y="186694"/>
                  <a:pt x="85983" y="186694"/>
                  <a:pt x="85983" y="186694"/>
                </a:cubicBezTo>
                <a:cubicBezTo>
                  <a:pt x="80519" y="194891"/>
                  <a:pt x="62305" y="201266"/>
                  <a:pt x="53198" y="203998"/>
                </a:cubicBezTo>
                <a:cubicBezTo>
                  <a:pt x="37716" y="209462"/>
                  <a:pt x="20413" y="212194"/>
                  <a:pt x="4020" y="210373"/>
                </a:cubicBezTo>
                <a:cubicBezTo>
                  <a:pt x="1288" y="210373"/>
                  <a:pt x="377" y="210373"/>
                  <a:pt x="377" y="210373"/>
                </a:cubicBezTo>
                <a:cubicBezTo>
                  <a:pt x="-533" y="210373"/>
                  <a:pt x="377" y="211283"/>
                  <a:pt x="1288" y="212194"/>
                </a:cubicBezTo>
                <a:cubicBezTo>
                  <a:pt x="4931" y="214015"/>
                  <a:pt x="7663" y="216747"/>
                  <a:pt x="11306" y="218569"/>
                </a:cubicBezTo>
                <a:cubicBezTo>
                  <a:pt x="22234" y="224033"/>
                  <a:pt x="33163" y="228587"/>
                  <a:pt x="44091" y="231319"/>
                </a:cubicBezTo>
                <a:cubicBezTo>
                  <a:pt x="103287" y="247711"/>
                  <a:pt x="169768" y="235872"/>
                  <a:pt x="214393" y="191248"/>
                </a:cubicBezTo>
                <a:cubicBezTo>
                  <a:pt x="248999" y="156641"/>
                  <a:pt x="261749" y="108374"/>
                  <a:pt x="261749" y="61017"/>
                </a:cubicBezTo>
                <a:cubicBezTo>
                  <a:pt x="261749" y="59196"/>
                  <a:pt x="263571" y="58285"/>
                  <a:pt x="265392" y="57374"/>
                </a:cubicBezTo>
                <a:cubicBezTo>
                  <a:pt x="274499" y="50999"/>
                  <a:pt x="281785" y="42803"/>
                  <a:pt x="288160" y="33696"/>
                </a:cubicBezTo>
                <a:cubicBezTo>
                  <a:pt x="289981" y="31875"/>
                  <a:pt x="289981" y="30053"/>
                  <a:pt x="289981" y="29143"/>
                </a:cubicBezTo>
                <a:cubicBezTo>
                  <a:pt x="289981" y="29143"/>
                  <a:pt x="289981" y="29143"/>
                  <a:pt x="289981" y="29143"/>
                </a:cubicBezTo>
                <a:cubicBezTo>
                  <a:pt x="289981" y="27321"/>
                  <a:pt x="289981" y="28232"/>
                  <a:pt x="289070" y="28232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7" name="ICON">
            <a:extLst>
              <a:ext uri="{FF2B5EF4-FFF2-40B4-BE49-F238E27FC236}">
                <a16:creationId xmlns:a16="http://schemas.microsoft.com/office/drawing/2014/main" id="{FEE633B9-DB68-410C-833D-96078BEECF27}"/>
              </a:ext>
            </a:extLst>
          </p:cNvPr>
          <p:cNvSpPr/>
          <p:nvPr/>
        </p:nvSpPr>
        <p:spPr>
          <a:xfrm>
            <a:off x="4591038" y="5464657"/>
            <a:ext cx="187156" cy="187156"/>
          </a:xfrm>
          <a:custGeom>
            <a:avLst/>
            <a:gdLst>
              <a:gd name="connsiteX0" fmla="*/ 216694 w 284162"/>
              <a:gd name="connsiteY0" fmla="*/ 52388 h 284162"/>
              <a:gd name="connsiteX1" fmla="*/ 200025 w 284162"/>
              <a:gd name="connsiteY1" fmla="*/ 69056 h 284162"/>
              <a:gd name="connsiteX2" fmla="*/ 216694 w 284162"/>
              <a:gd name="connsiteY2" fmla="*/ 85725 h 284162"/>
              <a:gd name="connsiteX3" fmla="*/ 233363 w 284162"/>
              <a:gd name="connsiteY3" fmla="*/ 69056 h 284162"/>
              <a:gd name="connsiteX4" fmla="*/ 216694 w 284162"/>
              <a:gd name="connsiteY4" fmla="*/ 52388 h 284162"/>
              <a:gd name="connsiteX5" fmla="*/ 142875 w 284162"/>
              <a:gd name="connsiteY5" fmla="*/ 73819 h 284162"/>
              <a:gd name="connsiteX6" fmla="*/ 73025 w 284162"/>
              <a:gd name="connsiteY6" fmla="*/ 143669 h 284162"/>
              <a:gd name="connsiteX7" fmla="*/ 142875 w 284162"/>
              <a:gd name="connsiteY7" fmla="*/ 213519 h 284162"/>
              <a:gd name="connsiteX8" fmla="*/ 212725 w 284162"/>
              <a:gd name="connsiteY8" fmla="*/ 143669 h 284162"/>
              <a:gd name="connsiteX9" fmla="*/ 142875 w 284162"/>
              <a:gd name="connsiteY9" fmla="*/ 73819 h 284162"/>
              <a:gd name="connsiteX10" fmla="*/ 142875 w 284162"/>
              <a:gd name="connsiteY10" fmla="*/ 188913 h 284162"/>
              <a:gd name="connsiteX11" fmla="*/ 97631 w 284162"/>
              <a:gd name="connsiteY11" fmla="*/ 143669 h 284162"/>
              <a:gd name="connsiteX12" fmla="*/ 142875 w 284162"/>
              <a:gd name="connsiteY12" fmla="*/ 98425 h 284162"/>
              <a:gd name="connsiteX13" fmla="*/ 188119 w 284162"/>
              <a:gd name="connsiteY13" fmla="*/ 143669 h 284162"/>
              <a:gd name="connsiteX14" fmla="*/ 142875 w 284162"/>
              <a:gd name="connsiteY14" fmla="*/ 188913 h 284162"/>
              <a:gd name="connsiteX15" fmla="*/ 284163 w 284162"/>
              <a:gd name="connsiteY15" fmla="*/ 85725 h 284162"/>
              <a:gd name="connsiteX16" fmla="*/ 198438 w 284162"/>
              <a:gd name="connsiteY16" fmla="*/ 0 h 284162"/>
              <a:gd name="connsiteX17" fmla="*/ 85725 w 284162"/>
              <a:gd name="connsiteY17" fmla="*/ 0 h 284162"/>
              <a:gd name="connsiteX18" fmla="*/ 0 w 284162"/>
              <a:gd name="connsiteY18" fmla="*/ 85725 h 284162"/>
              <a:gd name="connsiteX19" fmla="*/ 0 w 284162"/>
              <a:gd name="connsiteY19" fmla="*/ 198438 h 284162"/>
              <a:gd name="connsiteX20" fmla="*/ 85725 w 284162"/>
              <a:gd name="connsiteY20" fmla="*/ 284163 h 284162"/>
              <a:gd name="connsiteX21" fmla="*/ 198438 w 284162"/>
              <a:gd name="connsiteY21" fmla="*/ 284163 h 284162"/>
              <a:gd name="connsiteX22" fmla="*/ 284163 w 284162"/>
              <a:gd name="connsiteY22" fmla="*/ 198438 h 284162"/>
              <a:gd name="connsiteX23" fmla="*/ 284163 w 284162"/>
              <a:gd name="connsiteY23" fmla="*/ 85725 h 284162"/>
              <a:gd name="connsiteX24" fmla="*/ 257175 w 284162"/>
              <a:gd name="connsiteY24" fmla="*/ 198438 h 284162"/>
              <a:gd name="connsiteX25" fmla="*/ 198438 w 284162"/>
              <a:gd name="connsiteY25" fmla="*/ 257175 h 284162"/>
              <a:gd name="connsiteX26" fmla="*/ 85725 w 284162"/>
              <a:gd name="connsiteY26" fmla="*/ 257175 h 284162"/>
              <a:gd name="connsiteX27" fmla="*/ 26988 w 284162"/>
              <a:gd name="connsiteY27" fmla="*/ 198438 h 284162"/>
              <a:gd name="connsiteX28" fmla="*/ 26988 w 284162"/>
              <a:gd name="connsiteY28" fmla="*/ 85725 h 284162"/>
              <a:gd name="connsiteX29" fmla="*/ 85725 w 284162"/>
              <a:gd name="connsiteY29" fmla="*/ 26988 h 284162"/>
              <a:gd name="connsiteX30" fmla="*/ 198438 w 284162"/>
              <a:gd name="connsiteY30" fmla="*/ 26988 h 284162"/>
              <a:gd name="connsiteX31" fmla="*/ 257175 w 284162"/>
              <a:gd name="connsiteY31" fmla="*/ 85725 h 284162"/>
              <a:gd name="connsiteX32" fmla="*/ 257175 w 284162"/>
              <a:gd name="connsiteY32" fmla="*/ 198438 h 2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84162" h="284162">
                <a:moveTo>
                  <a:pt x="216694" y="52388"/>
                </a:moveTo>
                <a:cubicBezTo>
                  <a:pt x="207169" y="52388"/>
                  <a:pt x="200025" y="59531"/>
                  <a:pt x="200025" y="69056"/>
                </a:cubicBezTo>
                <a:cubicBezTo>
                  <a:pt x="200025" y="78581"/>
                  <a:pt x="207169" y="85725"/>
                  <a:pt x="216694" y="85725"/>
                </a:cubicBezTo>
                <a:cubicBezTo>
                  <a:pt x="226219" y="85725"/>
                  <a:pt x="233363" y="78581"/>
                  <a:pt x="233363" y="69056"/>
                </a:cubicBezTo>
                <a:cubicBezTo>
                  <a:pt x="233363" y="59531"/>
                  <a:pt x="226219" y="52388"/>
                  <a:pt x="216694" y="52388"/>
                </a:cubicBezTo>
                <a:close/>
                <a:moveTo>
                  <a:pt x="142875" y="73819"/>
                </a:moveTo>
                <a:cubicBezTo>
                  <a:pt x="103981" y="73819"/>
                  <a:pt x="73025" y="105569"/>
                  <a:pt x="73025" y="143669"/>
                </a:cubicBezTo>
                <a:cubicBezTo>
                  <a:pt x="73025" y="181769"/>
                  <a:pt x="104775" y="213519"/>
                  <a:pt x="142875" y="213519"/>
                </a:cubicBezTo>
                <a:cubicBezTo>
                  <a:pt x="180975" y="213519"/>
                  <a:pt x="212725" y="181769"/>
                  <a:pt x="212725" y="143669"/>
                </a:cubicBezTo>
                <a:cubicBezTo>
                  <a:pt x="212725" y="105569"/>
                  <a:pt x="181769" y="73819"/>
                  <a:pt x="142875" y="73819"/>
                </a:cubicBezTo>
                <a:close/>
                <a:moveTo>
                  <a:pt x="142875" y="188913"/>
                </a:moveTo>
                <a:cubicBezTo>
                  <a:pt x="118269" y="188913"/>
                  <a:pt x="97631" y="169069"/>
                  <a:pt x="97631" y="143669"/>
                </a:cubicBezTo>
                <a:cubicBezTo>
                  <a:pt x="97631" y="119063"/>
                  <a:pt x="117475" y="98425"/>
                  <a:pt x="142875" y="98425"/>
                </a:cubicBezTo>
                <a:cubicBezTo>
                  <a:pt x="167481" y="98425"/>
                  <a:pt x="188119" y="118269"/>
                  <a:pt x="188119" y="143669"/>
                </a:cubicBezTo>
                <a:cubicBezTo>
                  <a:pt x="187325" y="169069"/>
                  <a:pt x="167481" y="188913"/>
                  <a:pt x="142875" y="188913"/>
                </a:cubicBezTo>
                <a:close/>
                <a:moveTo>
                  <a:pt x="284163" y="85725"/>
                </a:moveTo>
                <a:cubicBezTo>
                  <a:pt x="284163" y="38100"/>
                  <a:pt x="246063" y="0"/>
                  <a:pt x="198438" y="0"/>
                </a:cubicBezTo>
                <a:lnTo>
                  <a:pt x="85725" y="0"/>
                </a:lnTo>
                <a:cubicBezTo>
                  <a:pt x="38100" y="0"/>
                  <a:pt x="0" y="38100"/>
                  <a:pt x="0" y="85725"/>
                </a:cubicBezTo>
                <a:lnTo>
                  <a:pt x="0" y="198438"/>
                </a:lnTo>
                <a:cubicBezTo>
                  <a:pt x="0" y="246063"/>
                  <a:pt x="38100" y="284163"/>
                  <a:pt x="85725" y="284163"/>
                </a:cubicBezTo>
                <a:lnTo>
                  <a:pt x="198438" y="284163"/>
                </a:lnTo>
                <a:cubicBezTo>
                  <a:pt x="246063" y="284163"/>
                  <a:pt x="284163" y="246063"/>
                  <a:pt x="284163" y="198438"/>
                </a:cubicBezTo>
                <a:lnTo>
                  <a:pt x="284163" y="85725"/>
                </a:lnTo>
                <a:close/>
                <a:moveTo>
                  <a:pt x="257175" y="198438"/>
                </a:moveTo>
                <a:cubicBezTo>
                  <a:pt x="257175" y="230981"/>
                  <a:pt x="230981" y="257175"/>
                  <a:pt x="198438" y="257175"/>
                </a:cubicBezTo>
                <a:lnTo>
                  <a:pt x="85725" y="257175"/>
                </a:lnTo>
                <a:cubicBezTo>
                  <a:pt x="53181" y="257175"/>
                  <a:pt x="26988" y="230981"/>
                  <a:pt x="26988" y="198438"/>
                </a:cubicBezTo>
                <a:lnTo>
                  <a:pt x="26988" y="85725"/>
                </a:lnTo>
                <a:cubicBezTo>
                  <a:pt x="26988" y="53181"/>
                  <a:pt x="53181" y="26988"/>
                  <a:pt x="85725" y="26988"/>
                </a:cubicBezTo>
                <a:lnTo>
                  <a:pt x="198438" y="26988"/>
                </a:lnTo>
                <a:cubicBezTo>
                  <a:pt x="230981" y="26988"/>
                  <a:pt x="257175" y="53181"/>
                  <a:pt x="257175" y="85725"/>
                </a:cubicBezTo>
                <a:lnTo>
                  <a:pt x="257175" y="1984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9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DA1BF773-8B83-44EF-9736-938476822F41}"/>
              </a:ext>
            </a:extLst>
          </p:cNvPr>
          <p:cNvSpPr/>
          <p:nvPr/>
        </p:nvSpPr>
        <p:spPr>
          <a:xfrm rot="2700000">
            <a:off x="5957066" y="6414375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ww.yourdomain.com">
            <a:extLst>
              <a:ext uri="{FF2B5EF4-FFF2-40B4-BE49-F238E27FC236}">
                <a16:creationId xmlns:a16="http://schemas.microsoft.com/office/drawing/2014/main" id="{4FB30BA7-0DFC-40E8-AE27-3BE144F1575F}"/>
              </a:ext>
            </a:extLst>
          </p:cNvPr>
          <p:cNvSpPr txBox="1"/>
          <p:nvPr/>
        </p:nvSpPr>
        <p:spPr>
          <a:xfrm rot="5400000">
            <a:off x="-1026558" y="3290501"/>
            <a:ext cx="3289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600" dirty="0">
                <a:solidFill>
                  <a:schemeClr val="bg1">
                    <a:alpha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4351E737-D700-4CE9-BA0F-E95DC17DAA32}"/>
              </a:ext>
            </a:extLst>
          </p:cNvPr>
          <p:cNvSpPr/>
          <p:nvPr/>
        </p:nvSpPr>
        <p:spPr>
          <a:xfrm rot="2700000">
            <a:off x="4745575" y="1968084"/>
            <a:ext cx="319314" cy="3193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E8861C99-1618-49F7-AC42-D377CCEC2C4F}"/>
              </a:ext>
            </a:extLst>
          </p:cNvPr>
          <p:cNvSpPr/>
          <p:nvPr/>
        </p:nvSpPr>
        <p:spPr>
          <a:xfrm rot="2700000">
            <a:off x="11204185" y="1107907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B91FAAD3-1391-4A73-B554-CBF7388A39D0}"/>
              </a:ext>
            </a:extLst>
          </p:cNvPr>
          <p:cNvSpPr/>
          <p:nvPr/>
        </p:nvSpPr>
        <p:spPr>
          <a:xfrm rot="2700000">
            <a:off x="5922280" y="4470955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655414"/>
      </p:ext>
    </p:extLst>
  </p:cSld>
  <p:clrMapOvr>
    <a:masterClrMapping/>
  </p:clrMapOvr>
  <p:transition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07 0 L 0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5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589 -0.10394 L 8.33333E-7 3.703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518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3.7037E-6 L 0.02396 0.00301 " pathEditMode="relative" rAng="0" ptsTypes="AA">
                                      <p:cBhvr>
                                        <p:cTn id="1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13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6953 0.12477 L 1.25E-6 -3.7037E-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-625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5E-6 -3.7037E-7 L -0.02487 -3.7037E-7 " pathEditMode="relative" rAng="0" ptsTypes="AA">
                                      <p:cBhvr>
                                        <p:cTn id="23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8985 -0.00162 L -1.25E-6 4.07407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2" y="6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11081 1.11111E-6 L 2.08333E-7 1.11111E-6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0.06227 L -4.16667E-6 -1.11111E-6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5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763 0.00047 L 3.95833E-6 -2.22222E-6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-2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accel="7000" decel="10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70" dur="14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73 4.44444E-6 L 0 4.44444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3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31 0.1456 L 6.25E-7 1.11022E-16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-7292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6.25E-7 1.11022E-16 L -0.03021 -0.05764 " pathEditMode="relative" rAng="0" ptsTypes="AA">
                                      <p:cBhvr>
                                        <p:cTn id="85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89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994 -0.26852 L -4.58333E-6 -3.7037E-7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1342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58333E-6 -3.7037E-7 L 0.02865 0.05116 " pathEditMode="relative" rAng="0" ptsTypes="AA">
                                      <p:cBhvr>
                                        <p:cTn id="92" dur="3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56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4206 0.27917 L -1.45833E-6 0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13958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decel="7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45833E-6 0 L -0.02122 -0.04352 " pathEditMode="relative" rAng="0" ptsTypes="AA">
                                      <p:cBhvr>
                                        <p:cTn id="99" dur="3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17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36 -0.09213 L 4.375E-6 -1.48148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460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48148E-6 L 0.01614 0.03264 " pathEditMode="relative" rAng="0" ptsTypes="AA">
                                      <p:cBhvr>
                                        <p:cTn id="106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2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125E-6 -2.59259E-6 L 0.02683 0.0007 " pathEditMode="relative" rAng="0" ptsTypes="AA">
                                      <p:cBhvr>
                                        <p:cTn id="114" dur="4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23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022E-16 -3.7037E-6 L -0.0263 -0.00115 " pathEditMode="relative" rAng="0" ptsTypes="AA">
                                      <p:cBhvr>
                                        <p:cTn id="116" dur="4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9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2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-4.81481E-6 L 0.0224 0.00163 " pathEditMode="relative" rAng="0" ptsTypes="AA">
                                      <p:cBhvr>
                                        <p:cTn id="124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69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-4.81481E-6 L -0.02292 0.0051 " pathEditMode="relative" rAng="0" ptsTypes="AA">
                                      <p:cBhvr>
                                        <p:cTn id="126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55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91667E-6 1.48148E-6 L -0.02942 -0.00093 " pathEditMode="relative" rAng="0" ptsTypes="AA">
                                      <p:cBhvr>
                                        <p:cTn id="131" dur="46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46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5E-6 4.07407E-6 L -0.02943 -0.00093 " pathEditMode="relative" rAng="0" ptsTypes="AA">
                                      <p:cBhvr>
                                        <p:cTn id="136" dur="46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4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54167E-6 4.81481E-6 L -0.02942 -0.00093 " pathEditMode="relative" rAng="0" ptsTypes="AA">
                                      <p:cBhvr>
                                        <p:cTn id="141" dur="46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4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6.25E-7 3.33333E-6 L -0.02943 -0.00093 " pathEditMode="relative" rAng="0" ptsTypes="AA">
                                      <p:cBhvr>
                                        <p:cTn id="146" dur="46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" grpId="0" animBg="1"/>
      <p:bldP spid="2" grpId="1" animBg="1"/>
      <p:bldP spid="33" grpId="0" animBg="1"/>
      <p:bldP spid="33" grpId="1" animBg="1"/>
      <p:bldP spid="3" grpId="0" animBg="1"/>
      <p:bldP spid="3" grpId="1" animBg="1"/>
      <p:bldP spid="3" grpId="2" animBg="1"/>
      <p:bldP spid="5" grpId="0" animBg="1"/>
      <p:bldP spid="5" grpId="1" animBg="1"/>
      <p:bldP spid="5" grpId="2" animBg="1"/>
      <p:bldP spid="6" grpId="0"/>
      <p:bldP spid="6" grpId="1"/>
      <p:bldP spid="6" grpId="2"/>
      <p:bldP spid="7" grpId="0"/>
      <p:bldP spid="7" grpId="1"/>
      <p:bldP spid="7" grpId="2"/>
      <p:bldP spid="8" grpId="0"/>
      <p:bldP spid="10" grpId="0" animBg="1"/>
      <p:bldP spid="11" grpId="0"/>
      <p:bldP spid="15" grpId="0" animBg="1"/>
      <p:bldP spid="16" grpId="0" animBg="1"/>
      <p:bldP spid="17" grpId="0" animBg="1"/>
      <p:bldP spid="18" grpId="0" animBg="1"/>
      <p:bldP spid="18" grpId="1" animBg="1"/>
      <p:bldP spid="19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-">
            <a:extLst>
              <a:ext uri="{FF2B5EF4-FFF2-40B4-BE49-F238E27FC236}">
                <a16:creationId xmlns:a16="http://schemas.microsoft.com/office/drawing/2014/main" id="{C23740CB-418C-4A8D-B972-4B4033DBA36B}"/>
              </a:ext>
            </a:extLst>
          </p:cNvPr>
          <p:cNvSpPr/>
          <p:nvPr/>
        </p:nvSpPr>
        <p:spPr>
          <a:xfrm rot="2902530">
            <a:off x="808435" y="5064017"/>
            <a:ext cx="3875445" cy="1287899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DFDC0285-324B-4F2F-9A28-9364EB83D87F}"/>
              </a:ext>
            </a:extLst>
          </p:cNvPr>
          <p:cNvSpPr/>
          <p:nvPr/>
        </p:nvSpPr>
        <p:spPr>
          <a:xfrm rot="2902530">
            <a:off x="-1909529" y="-690150"/>
            <a:ext cx="7858692" cy="2611623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2000">
                <a:srgbClr val="00364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ACAAD7B5-71F9-421F-91F1-AC47606AEC08}"/>
              </a:ext>
            </a:extLst>
          </p:cNvPr>
          <p:cNvSpPr/>
          <p:nvPr/>
        </p:nvSpPr>
        <p:spPr>
          <a:xfrm rot="2902530">
            <a:off x="6908017" y="5012366"/>
            <a:ext cx="7858692" cy="2896646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4000">
                <a:srgbClr val="00364F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870ED1F8-48D5-4EB7-8DE4-020DF7FAB60A}"/>
              </a:ext>
            </a:extLst>
          </p:cNvPr>
          <p:cNvSpPr/>
          <p:nvPr/>
        </p:nvSpPr>
        <p:spPr>
          <a:xfrm rot="2902530">
            <a:off x="9022906" y="2989276"/>
            <a:ext cx="2397429" cy="796721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-">
            <a:extLst>
              <a:ext uri="{FF2B5EF4-FFF2-40B4-BE49-F238E27FC236}">
                <a16:creationId xmlns:a16="http://schemas.microsoft.com/office/drawing/2014/main" id="{86AF1CA3-16E2-42DF-877F-9D1BF144C78E}"/>
              </a:ext>
            </a:extLst>
          </p:cNvPr>
          <p:cNvCxnSpPr>
            <a:cxnSpLocks/>
          </p:cNvCxnSpPr>
          <p:nvPr/>
        </p:nvCxnSpPr>
        <p:spPr>
          <a:xfrm flipH="1">
            <a:off x="-338824" y="-1840224"/>
            <a:ext cx="4228606" cy="85344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-">
            <a:extLst>
              <a:ext uri="{FF2B5EF4-FFF2-40B4-BE49-F238E27FC236}">
                <a16:creationId xmlns:a16="http://schemas.microsoft.com/office/drawing/2014/main" id="{C9DE43A0-F476-4D4A-8D3E-47950E48066C}"/>
              </a:ext>
            </a:extLst>
          </p:cNvPr>
          <p:cNvCxnSpPr>
            <a:cxnSpLocks/>
          </p:cNvCxnSpPr>
          <p:nvPr/>
        </p:nvCxnSpPr>
        <p:spPr>
          <a:xfrm flipH="1">
            <a:off x="-678455" y="-835881"/>
            <a:ext cx="8694032" cy="58733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-">
            <a:extLst>
              <a:ext uri="{FF2B5EF4-FFF2-40B4-BE49-F238E27FC236}">
                <a16:creationId xmlns:a16="http://schemas.microsoft.com/office/drawing/2014/main" id="{C3D7FC0F-D40F-486B-96EC-42F8FAE22F48}"/>
              </a:ext>
            </a:extLst>
          </p:cNvPr>
          <p:cNvCxnSpPr>
            <a:cxnSpLocks/>
          </p:cNvCxnSpPr>
          <p:nvPr/>
        </p:nvCxnSpPr>
        <p:spPr>
          <a:xfrm flipH="1">
            <a:off x="8157077" y="-600931"/>
            <a:ext cx="3714620" cy="8752137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-">
            <a:extLst>
              <a:ext uri="{FF2B5EF4-FFF2-40B4-BE49-F238E27FC236}">
                <a16:creationId xmlns:a16="http://schemas.microsoft.com/office/drawing/2014/main" id="{FF886731-4AD0-42D2-9854-F920331341FE}"/>
              </a:ext>
            </a:extLst>
          </p:cNvPr>
          <p:cNvCxnSpPr>
            <a:cxnSpLocks/>
          </p:cNvCxnSpPr>
          <p:nvPr/>
        </p:nvCxnSpPr>
        <p:spPr>
          <a:xfrm>
            <a:off x="10307700" y="-1268403"/>
            <a:ext cx="699332" cy="10153758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-">
            <a:extLst>
              <a:ext uri="{FF2B5EF4-FFF2-40B4-BE49-F238E27FC236}">
                <a16:creationId xmlns:a16="http://schemas.microsoft.com/office/drawing/2014/main" id="{30D70137-387E-4D0F-B8ED-587134F9BAF4}"/>
              </a:ext>
            </a:extLst>
          </p:cNvPr>
          <p:cNvSpPr/>
          <p:nvPr/>
        </p:nvSpPr>
        <p:spPr>
          <a:xfrm>
            <a:off x="342627" y="304694"/>
            <a:ext cx="11506747" cy="6248613"/>
          </a:xfrm>
          <a:custGeom>
            <a:avLst/>
            <a:gdLst>
              <a:gd name="connsiteX0" fmla="*/ 0 w 11506747"/>
              <a:gd name="connsiteY0" fmla="*/ 5837388 h 6248613"/>
              <a:gd name="connsiteX1" fmla="*/ 0 w 11506747"/>
              <a:gd name="connsiteY1" fmla="*/ 411226 h 6248613"/>
              <a:gd name="connsiteX2" fmla="*/ 411226 w 11506747"/>
              <a:gd name="connsiteY2" fmla="*/ 0 h 6248613"/>
              <a:gd name="connsiteX3" fmla="*/ 11095522 w 11506747"/>
              <a:gd name="connsiteY3" fmla="*/ 0 h 6248613"/>
              <a:gd name="connsiteX4" fmla="*/ 11506748 w 11506747"/>
              <a:gd name="connsiteY4" fmla="*/ 411226 h 6248613"/>
              <a:gd name="connsiteX5" fmla="*/ 11506748 w 11506747"/>
              <a:gd name="connsiteY5" fmla="*/ 5837388 h 6248613"/>
              <a:gd name="connsiteX6" fmla="*/ 11095522 w 11506747"/>
              <a:gd name="connsiteY6" fmla="*/ 6248614 h 6248613"/>
              <a:gd name="connsiteX7" fmla="*/ 411226 w 11506747"/>
              <a:gd name="connsiteY7" fmla="*/ 6248614 h 6248613"/>
              <a:gd name="connsiteX8" fmla="*/ 0 w 11506747"/>
              <a:gd name="connsiteY8" fmla="*/ 5837388 h 6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747" h="6248613">
                <a:moveTo>
                  <a:pt x="0" y="5837388"/>
                </a:moveTo>
                <a:lnTo>
                  <a:pt x="0" y="411226"/>
                </a:lnTo>
                <a:cubicBezTo>
                  <a:pt x="226774" y="411226"/>
                  <a:pt x="411226" y="227406"/>
                  <a:pt x="411226" y="0"/>
                </a:cubicBezTo>
                <a:lnTo>
                  <a:pt x="11095522" y="0"/>
                </a:lnTo>
                <a:cubicBezTo>
                  <a:pt x="11095522" y="226774"/>
                  <a:pt x="11279341" y="411226"/>
                  <a:pt x="11506748" y="411226"/>
                </a:cubicBezTo>
                <a:lnTo>
                  <a:pt x="11506748" y="5837388"/>
                </a:lnTo>
                <a:cubicBezTo>
                  <a:pt x="11279973" y="5837388"/>
                  <a:pt x="11095522" y="6021208"/>
                  <a:pt x="11095522" y="6248614"/>
                </a:cubicBezTo>
                <a:lnTo>
                  <a:pt x="411226" y="6248614"/>
                </a:lnTo>
                <a:cubicBezTo>
                  <a:pt x="411226" y="6021840"/>
                  <a:pt x="227406" y="5837388"/>
                  <a:pt x="0" y="5837388"/>
                </a:cubicBezTo>
                <a:close/>
              </a:path>
            </a:pathLst>
          </a:custGeom>
          <a:noFill/>
          <a:ln w="30795" cap="flat">
            <a:gradFill>
              <a:gsLst>
                <a:gs pos="0">
                  <a:srgbClr val="F8E099"/>
                </a:gs>
                <a:gs pos="88502">
                  <a:srgbClr val="F8E099"/>
                </a:gs>
                <a:gs pos="78746">
                  <a:srgbClr val="D3A161"/>
                </a:gs>
                <a:gs pos="66371">
                  <a:srgbClr val="F8E099"/>
                </a:gs>
                <a:gs pos="49581">
                  <a:srgbClr val="D3A161"/>
                </a:gs>
                <a:gs pos="32774">
                  <a:srgbClr val="F8E099"/>
                </a:gs>
                <a:gs pos="18000">
                  <a:srgbClr val="D3A161"/>
                </a:gs>
                <a:gs pos="100000">
                  <a:srgbClr val="D3A161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2696361D-D120-4C9F-9309-ECA0FB8434BA}"/>
              </a:ext>
            </a:extLst>
          </p:cNvPr>
          <p:cNvSpPr/>
          <p:nvPr/>
        </p:nvSpPr>
        <p:spPr>
          <a:xfrm rot="2700000">
            <a:off x="6063439" y="-391796"/>
            <a:ext cx="4199105" cy="4199105"/>
          </a:xfrm>
          <a:prstGeom prst="roundRect">
            <a:avLst>
              <a:gd name="adj" fmla="val 12934"/>
            </a:avLst>
          </a:prstGeom>
          <a:blipFill dpi="0" rotWithShape="0">
            <a:blip r:embed="rId2"/>
            <a:srcRect/>
            <a:stretch>
              <a:fillRect l="-31913" r="-14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415108E5-E82B-4326-BE83-00E297D1E69E}"/>
              </a:ext>
            </a:extLst>
          </p:cNvPr>
          <p:cNvSpPr/>
          <p:nvPr/>
        </p:nvSpPr>
        <p:spPr>
          <a:xfrm rot="2700000">
            <a:off x="2196155" y="2958075"/>
            <a:ext cx="4199105" cy="4199105"/>
          </a:xfrm>
          <a:prstGeom prst="roundRect">
            <a:avLst>
              <a:gd name="adj" fmla="val 12934"/>
            </a:avLst>
          </a:prstGeom>
          <a:blipFill dpi="0" rotWithShape="0">
            <a:blip r:embed="rId3"/>
            <a:srcRect/>
            <a:stretch>
              <a:fillRect t="-25000" b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IMPLE">
            <a:extLst>
              <a:ext uri="{FF2B5EF4-FFF2-40B4-BE49-F238E27FC236}">
                <a16:creationId xmlns:a16="http://schemas.microsoft.com/office/drawing/2014/main" id="{426113C4-0D2A-4DEB-B1D5-FEEE4BDCC77D}"/>
              </a:ext>
            </a:extLst>
          </p:cNvPr>
          <p:cNvSpPr txBox="1"/>
          <p:nvPr/>
        </p:nvSpPr>
        <p:spPr>
          <a:xfrm>
            <a:off x="936644" y="1051816"/>
            <a:ext cx="2853666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NewYork" panose="02000503000000020004" pitchFamily="50" charset="0"/>
              </a:rPr>
              <a:t>SIMPLE</a:t>
            </a:r>
          </a:p>
        </p:txBody>
      </p:sp>
      <p:sp>
        <p:nvSpPr>
          <p:cNvPr id="7" name="TO USE">
            <a:extLst>
              <a:ext uri="{FF2B5EF4-FFF2-40B4-BE49-F238E27FC236}">
                <a16:creationId xmlns:a16="http://schemas.microsoft.com/office/drawing/2014/main" id="{00C4C055-E84A-48D4-A2C4-D1DD5746C0CC}"/>
              </a:ext>
            </a:extLst>
          </p:cNvPr>
          <p:cNvSpPr txBox="1"/>
          <p:nvPr/>
        </p:nvSpPr>
        <p:spPr>
          <a:xfrm>
            <a:off x="936644" y="1872596"/>
            <a:ext cx="2733441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000" dirty="0">
                <a:gradFill>
                  <a:gsLst>
                    <a:gs pos="84063">
                      <a:srgbClr val="F8E099"/>
                    </a:gs>
                    <a:gs pos="76107">
                      <a:srgbClr val="D3A161"/>
                    </a:gs>
                    <a:gs pos="61087">
                      <a:srgbClr val="F8E099"/>
                    </a:gs>
                    <a:gs pos="43358">
                      <a:srgbClr val="D3A161"/>
                    </a:gs>
                    <a:gs pos="26534">
                      <a:srgbClr val="FEE9A7"/>
                    </a:gs>
                    <a:gs pos="16800">
                      <a:srgbClr val="E5B35F"/>
                    </a:gs>
                    <a:gs pos="0">
                      <a:srgbClr val="FCE5A1"/>
                    </a:gs>
                    <a:gs pos="100000">
                      <a:srgbClr val="D3A161"/>
                    </a:gs>
                  </a:gsLst>
                  <a:lin ang="2700000" scaled="0"/>
                </a:gradFill>
                <a:latin typeface="NewYork" panose="02000503000000020004" pitchFamily="50" charset="0"/>
              </a:rPr>
              <a:t>TO USE</a:t>
            </a:r>
          </a:p>
        </p:txBody>
      </p:sp>
      <p:pic>
        <p:nvPicPr>
          <p:cNvPr id="8" name="LOGO HERE">
            <a:extLst>
              <a:ext uri="{FF2B5EF4-FFF2-40B4-BE49-F238E27FC236}">
                <a16:creationId xmlns:a16="http://schemas.microsoft.com/office/drawing/2014/main" id="{D39B00A9-0EC5-489F-9D26-F89D0C0BF9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71" y="700915"/>
            <a:ext cx="1463040" cy="155172"/>
          </a:xfrm>
          <a:prstGeom prst="rect">
            <a:avLst/>
          </a:prstGeom>
        </p:spPr>
      </p:pic>
      <p:sp>
        <p:nvSpPr>
          <p:cNvPr id="9" name="-">
            <a:extLst>
              <a:ext uri="{FF2B5EF4-FFF2-40B4-BE49-F238E27FC236}">
                <a16:creationId xmlns:a16="http://schemas.microsoft.com/office/drawing/2014/main" id="{104CCA95-6DF7-40FB-BAC3-BAC78DA4C70C}"/>
              </a:ext>
            </a:extLst>
          </p:cNvPr>
          <p:cNvSpPr/>
          <p:nvPr/>
        </p:nvSpPr>
        <p:spPr>
          <a:xfrm>
            <a:off x="2754738" y="738965"/>
            <a:ext cx="1079075" cy="46847"/>
          </a:xfrm>
          <a:prstGeom prst="rect">
            <a:avLst/>
          </a:prstGeom>
          <a:gradFill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CON">
            <a:extLst>
              <a:ext uri="{FF2B5EF4-FFF2-40B4-BE49-F238E27FC236}">
                <a16:creationId xmlns:a16="http://schemas.microsoft.com/office/drawing/2014/main" id="{73FAD0CC-0B74-4078-A356-95395E9B2CBD}"/>
              </a:ext>
            </a:extLst>
          </p:cNvPr>
          <p:cNvSpPr/>
          <p:nvPr/>
        </p:nvSpPr>
        <p:spPr>
          <a:xfrm>
            <a:off x="1142340" y="2944819"/>
            <a:ext cx="90571" cy="194938"/>
          </a:xfrm>
          <a:custGeom>
            <a:avLst/>
            <a:gdLst>
              <a:gd name="connsiteX0" fmla="*/ 29143 w 137516"/>
              <a:gd name="connsiteY0" fmla="*/ 148445 h 295978"/>
              <a:gd name="connsiteX1" fmla="*/ 29143 w 137516"/>
              <a:gd name="connsiteY1" fmla="*/ 292336 h 295978"/>
              <a:gd name="connsiteX2" fmla="*/ 32785 w 137516"/>
              <a:gd name="connsiteY2" fmla="*/ 295979 h 295978"/>
              <a:gd name="connsiteX3" fmla="*/ 86517 w 137516"/>
              <a:gd name="connsiteY3" fmla="*/ 295979 h 295978"/>
              <a:gd name="connsiteX4" fmla="*/ 90160 w 137516"/>
              <a:gd name="connsiteY4" fmla="*/ 292336 h 295978"/>
              <a:gd name="connsiteX5" fmla="*/ 90160 w 137516"/>
              <a:gd name="connsiteY5" fmla="*/ 146623 h 295978"/>
              <a:gd name="connsiteX6" fmla="*/ 129320 w 137516"/>
              <a:gd name="connsiteY6" fmla="*/ 146623 h 295978"/>
              <a:gd name="connsiteX7" fmla="*/ 132963 w 137516"/>
              <a:gd name="connsiteY7" fmla="*/ 142980 h 295978"/>
              <a:gd name="connsiteX8" fmla="*/ 136606 w 137516"/>
              <a:gd name="connsiteY8" fmla="*/ 99267 h 295978"/>
              <a:gd name="connsiteX9" fmla="*/ 132963 w 137516"/>
              <a:gd name="connsiteY9" fmla="*/ 95624 h 295978"/>
              <a:gd name="connsiteX10" fmla="*/ 90160 w 137516"/>
              <a:gd name="connsiteY10" fmla="*/ 95624 h 295978"/>
              <a:gd name="connsiteX11" fmla="*/ 90160 w 137516"/>
              <a:gd name="connsiteY11" fmla="*/ 64660 h 295978"/>
              <a:gd name="connsiteX12" fmla="*/ 103820 w 137516"/>
              <a:gd name="connsiteY12" fmla="*/ 50999 h 295978"/>
              <a:gd name="connsiteX13" fmla="*/ 133873 w 137516"/>
              <a:gd name="connsiteY13" fmla="*/ 50999 h 295978"/>
              <a:gd name="connsiteX14" fmla="*/ 137516 w 137516"/>
              <a:gd name="connsiteY14" fmla="*/ 47357 h 295978"/>
              <a:gd name="connsiteX15" fmla="*/ 137516 w 137516"/>
              <a:gd name="connsiteY15" fmla="*/ 3643 h 295978"/>
              <a:gd name="connsiteX16" fmla="*/ 133873 w 137516"/>
              <a:gd name="connsiteY16" fmla="*/ 0 h 295978"/>
              <a:gd name="connsiteX17" fmla="*/ 83785 w 137516"/>
              <a:gd name="connsiteY17" fmla="*/ 0 h 295978"/>
              <a:gd name="connsiteX18" fmla="*/ 30053 w 137516"/>
              <a:gd name="connsiteY18" fmla="*/ 53732 h 295978"/>
              <a:gd name="connsiteX19" fmla="*/ 30053 w 137516"/>
              <a:gd name="connsiteY19" fmla="*/ 96535 h 295978"/>
              <a:gd name="connsiteX20" fmla="*/ 3643 w 137516"/>
              <a:gd name="connsiteY20" fmla="*/ 96535 h 295978"/>
              <a:gd name="connsiteX21" fmla="*/ 0 w 137516"/>
              <a:gd name="connsiteY21" fmla="*/ 100177 h 295978"/>
              <a:gd name="connsiteX22" fmla="*/ 0 w 137516"/>
              <a:gd name="connsiteY22" fmla="*/ 143891 h 295978"/>
              <a:gd name="connsiteX23" fmla="*/ 3643 w 137516"/>
              <a:gd name="connsiteY23" fmla="*/ 147534 h 295978"/>
              <a:gd name="connsiteX24" fmla="*/ 29143 w 137516"/>
              <a:gd name="connsiteY24" fmla="*/ 147534 h 295978"/>
              <a:gd name="connsiteX25" fmla="*/ 29143 w 137516"/>
              <a:gd name="connsiteY25" fmla="*/ 148445 h 29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7516" h="295978">
                <a:moveTo>
                  <a:pt x="29143" y="148445"/>
                </a:moveTo>
                <a:lnTo>
                  <a:pt x="29143" y="292336"/>
                </a:lnTo>
                <a:cubicBezTo>
                  <a:pt x="29143" y="294157"/>
                  <a:pt x="30964" y="295979"/>
                  <a:pt x="32785" y="295979"/>
                </a:cubicBezTo>
                <a:lnTo>
                  <a:pt x="86517" y="295979"/>
                </a:lnTo>
                <a:cubicBezTo>
                  <a:pt x="88338" y="295979"/>
                  <a:pt x="90160" y="294157"/>
                  <a:pt x="90160" y="292336"/>
                </a:cubicBezTo>
                <a:lnTo>
                  <a:pt x="90160" y="146623"/>
                </a:lnTo>
                <a:lnTo>
                  <a:pt x="129320" y="146623"/>
                </a:lnTo>
                <a:cubicBezTo>
                  <a:pt x="131141" y="146623"/>
                  <a:pt x="132963" y="144802"/>
                  <a:pt x="132963" y="142980"/>
                </a:cubicBezTo>
                <a:lnTo>
                  <a:pt x="136606" y="99267"/>
                </a:lnTo>
                <a:cubicBezTo>
                  <a:pt x="136606" y="97445"/>
                  <a:pt x="134784" y="95624"/>
                  <a:pt x="132963" y="95624"/>
                </a:cubicBezTo>
                <a:lnTo>
                  <a:pt x="90160" y="95624"/>
                </a:lnTo>
                <a:lnTo>
                  <a:pt x="90160" y="64660"/>
                </a:lnTo>
                <a:cubicBezTo>
                  <a:pt x="90160" y="57374"/>
                  <a:pt x="96535" y="50999"/>
                  <a:pt x="103820" y="50999"/>
                </a:cubicBezTo>
                <a:lnTo>
                  <a:pt x="133873" y="50999"/>
                </a:lnTo>
                <a:cubicBezTo>
                  <a:pt x="135695" y="50999"/>
                  <a:pt x="137516" y="49178"/>
                  <a:pt x="137516" y="47357"/>
                </a:cubicBezTo>
                <a:lnTo>
                  <a:pt x="137516" y="3643"/>
                </a:lnTo>
                <a:cubicBezTo>
                  <a:pt x="137516" y="1821"/>
                  <a:pt x="135695" y="0"/>
                  <a:pt x="133873" y="0"/>
                </a:cubicBezTo>
                <a:lnTo>
                  <a:pt x="83785" y="0"/>
                </a:lnTo>
                <a:cubicBezTo>
                  <a:pt x="53732" y="0"/>
                  <a:pt x="30053" y="23678"/>
                  <a:pt x="30053" y="53732"/>
                </a:cubicBezTo>
                <a:lnTo>
                  <a:pt x="30053" y="96535"/>
                </a:lnTo>
                <a:lnTo>
                  <a:pt x="3643" y="96535"/>
                </a:lnTo>
                <a:cubicBezTo>
                  <a:pt x="1821" y="96535"/>
                  <a:pt x="0" y="98356"/>
                  <a:pt x="0" y="100177"/>
                </a:cubicBezTo>
                <a:lnTo>
                  <a:pt x="0" y="143891"/>
                </a:lnTo>
                <a:cubicBezTo>
                  <a:pt x="0" y="145713"/>
                  <a:pt x="1821" y="147534"/>
                  <a:pt x="3643" y="147534"/>
                </a:cubicBezTo>
                <a:lnTo>
                  <a:pt x="29143" y="147534"/>
                </a:lnTo>
                <a:lnTo>
                  <a:pt x="29143" y="1484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1" name="ICON">
            <a:extLst>
              <a:ext uri="{FF2B5EF4-FFF2-40B4-BE49-F238E27FC236}">
                <a16:creationId xmlns:a16="http://schemas.microsoft.com/office/drawing/2014/main" id="{706A65C5-E2AE-480E-8018-DEE8863595F7}"/>
              </a:ext>
            </a:extLst>
          </p:cNvPr>
          <p:cNvSpPr/>
          <p:nvPr/>
        </p:nvSpPr>
        <p:spPr>
          <a:xfrm>
            <a:off x="1558439" y="2965720"/>
            <a:ext cx="190988" cy="156983"/>
          </a:xfrm>
          <a:custGeom>
            <a:avLst/>
            <a:gdLst>
              <a:gd name="connsiteX0" fmla="*/ 289070 w 289980"/>
              <a:gd name="connsiteY0" fmla="*/ 28232 h 238349"/>
              <a:gd name="connsiteX1" fmla="*/ 259928 w 289980"/>
              <a:gd name="connsiteY1" fmla="*/ 36428 h 238349"/>
              <a:gd name="connsiteX2" fmla="*/ 274499 w 289980"/>
              <a:gd name="connsiteY2" fmla="*/ 23678 h 238349"/>
              <a:gd name="connsiteX3" fmla="*/ 284517 w 289980"/>
              <a:gd name="connsiteY3" fmla="*/ 6375 h 238349"/>
              <a:gd name="connsiteX4" fmla="*/ 284517 w 289980"/>
              <a:gd name="connsiteY4" fmla="*/ 4554 h 238349"/>
              <a:gd name="connsiteX5" fmla="*/ 282695 w 289980"/>
              <a:gd name="connsiteY5" fmla="*/ 4554 h 238349"/>
              <a:gd name="connsiteX6" fmla="*/ 248089 w 289980"/>
              <a:gd name="connsiteY6" fmla="*/ 18214 h 238349"/>
              <a:gd name="connsiteX7" fmla="*/ 245357 w 289980"/>
              <a:gd name="connsiteY7" fmla="*/ 17303 h 238349"/>
              <a:gd name="connsiteX8" fmla="*/ 242624 w 289980"/>
              <a:gd name="connsiteY8" fmla="*/ 14571 h 238349"/>
              <a:gd name="connsiteX9" fmla="*/ 226232 w 289980"/>
              <a:gd name="connsiteY9" fmla="*/ 4554 h 238349"/>
              <a:gd name="connsiteX10" fmla="*/ 200732 w 289980"/>
              <a:gd name="connsiteY10" fmla="*/ 0 h 238349"/>
              <a:gd name="connsiteX11" fmla="*/ 176143 w 289980"/>
              <a:gd name="connsiteY11" fmla="*/ 7286 h 238349"/>
              <a:gd name="connsiteX12" fmla="*/ 156108 w 289980"/>
              <a:gd name="connsiteY12" fmla="*/ 23678 h 238349"/>
              <a:gd name="connsiteX13" fmla="*/ 144268 w 289980"/>
              <a:gd name="connsiteY13" fmla="*/ 47357 h 238349"/>
              <a:gd name="connsiteX14" fmla="*/ 143358 w 289980"/>
              <a:gd name="connsiteY14" fmla="*/ 71946 h 238349"/>
              <a:gd name="connsiteX15" fmla="*/ 142447 w 289980"/>
              <a:gd name="connsiteY15" fmla="*/ 73767 h 238349"/>
              <a:gd name="connsiteX16" fmla="*/ 23145 w 289980"/>
              <a:gd name="connsiteY16" fmla="*/ 12750 h 238349"/>
              <a:gd name="connsiteX17" fmla="*/ 19502 w 289980"/>
              <a:gd name="connsiteY17" fmla="*/ 12750 h 238349"/>
              <a:gd name="connsiteX18" fmla="*/ 29520 w 289980"/>
              <a:gd name="connsiteY18" fmla="*/ 84695 h 238349"/>
              <a:gd name="connsiteX19" fmla="*/ 36805 w 289980"/>
              <a:gd name="connsiteY19" fmla="*/ 91070 h 238349"/>
              <a:gd name="connsiteX20" fmla="*/ 14038 w 289980"/>
              <a:gd name="connsiteY20" fmla="*/ 84695 h 238349"/>
              <a:gd name="connsiteX21" fmla="*/ 12216 w 289980"/>
              <a:gd name="connsiteY21" fmla="*/ 85606 h 238349"/>
              <a:gd name="connsiteX22" fmla="*/ 12216 w 289980"/>
              <a:gd name="connsiteY22" fmla="*/ 92892 h 238349"/>
              <a:gd name="connsiteX23" fmla="*/ 49555 w 289980"/>
              <a:gd name="connsiteY23" fmla="*/ 142070 h 238349"/>
              <a:gd name="connsiteX24" fmla="*/ 56841 w 289980"/>
              <a:gd name="connsiteY24" fmla="*/ 144802 h 238349"/>
              <a:gd name="connsiteX25" fmla="*/ 34073 w 289980"/>
              <a:gd name="connsiteY25" fmla="*/ 143891 h 238349"/>
              <a:gd name="connsiteX26" fmla="*/ 32252 w 289980"/>
              <a:gd name="connsiteY26" fmla="*/ 145713 h 238349"/>
              <a:gd name="connsiteX27" fmla="*/ 79608 w 289980"/>
              <a:gd name="connsiteY27" fmla="*/ 185784 h 238349"/>
              <a:gd name="connsiteX28" fmla="*/ 85983 w 289980"/>
              <a:gd name="connsiteY28" fmla="*/ 186694 h 238349"/>
              <a:gd name="connsiteX29" fmla="*/ 85983 w 289980"/>
              <a:gd name="connsiteY29" fmla="*/ 186694 h 238349"/>
              <a:gd name="connsiteX30" fmla="*/ 53198 w 289980"/>
              <a:gd name="connsiteY30" fmla="*/ 203998 h 238349"/>
              <a:gd name="connsiteX31" fmla="*/ 4020 w 289980"/>
              <a:gd name="connsiteY31" fmla="*/ 210373 h 238349"/>
              <a:gd name="connsiteX32" fmla="*/ 377 w 289980"/>
              <a:gd name="connsiteY32" fmla="*/ 210373 h 238349"/>
              <a:gd name="connsiteX33" fmla="*/ 1288 w 289980"/>
              <a:gd name="connsiteY33" fmla="*/ 212194 h 238349"/>
              <a:gd name="connsiteX34" fmla="*/ 11306 w 289980"/>
              <a:gd name="connsiteY34" fmla="*/ 218569 h 238349"/>
              <a:gd name="connsiteX35" fmla="*/ 44091 w 289980"/>
              <a:gd name="connsiteY35" fmla="*/ 231319 h 238349"/>
              <a:gd name="connsiteX36" fmla="*/ 214393 w 289980"/>
              <a:gd name="connsiteY36" fmla="*/ 191248 h 238349"/>
              <a:gd name="connsiteX37" fmla="*/ 261749 w 289980"/>
              <a:gd name="connsiteY37" fmla="*/ 61017 h 238349"/>
              <a:gd name="connsiteX38" fmla="*/ 265392 w 289980"/>
              <a:gd name="connsiteY38" fmla="*/ 57374 h 238349"/>
              <a:gd name="connsiteX39" fmla="*/ 288160 w 289980"/>
              <a:gd name="connsiteY39" fmla="*/ 33696 h 238349"/>
              <a:gd name="connsiteX40" fmla="*/ 289981 w 289980"/>
              <a:gd name="connsiteY40" fmla="*/ 29143 h 238349"/>
              <a:gd name="connsiteX41" fmla="*/ 289981 w 289980"/>
              <a:gd name="connsiteY41" fmla="*/ 29143 h 238349"/>
              <a:gd name="connsiteX42" fmla="*/ 289070 w 289980"/>
              <a:gd name="connsiteY42" fmla="*/ 28232 h 23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89980" h="238349">
                <a:moveTo>
                  <a:pt x="289070" y="28232"/>
                </a:moveTo>
                <a:cubicBezTo>
                  <a:pt x="279963" y="32785"/>
                  <a:pt x="269946" y="34607"/>
                  <a:pt x="259928" y="36428"/>
                </a:cubicBezTo>
                <a:cubicBezTo>
                  <a:pt x="264481" y="35517"/>
                  <a:pt x="271767" y="27321"/>
                  <a:pt x="274499" y="23678"/>
                </a:cubicBezTo>
                <a:cubicBezTo>
                  <a:pt x="279053" y="18214"/>
                  <a:pt x="282695" y="12750"/>
                  <a:pt x="284517" y="6375"/>
                </a:cubicBezTo>
                <a:cubicBezTo>
                  <a:pt x="284517" y="5464"/>
                  <a:pt x="284517" y="5464"/>
                  <a:pt x="284517" y="4554"/>
                </a:cubicBezTo>
                <a:cubicBezTo>
                  <a:pt x="283606" y="4554"/>
                  <a:pt x="283606" y="4554"/>
                  <a:pt x="282695" y="4554"/>
                </a:cubicBezTo>
                <a:cubicBezTo>
                  <a:pt x="271767" y="10928"/>
                  <a:pt x="259928" y="14571"/>
                  <a:pt x="248089" y="18214"/>
                </a:cubicBezTo>
                <a:cubicBezTo>
                  <a:pt x="247178" y="18214"/>
                  <a:pt x="246267" y="18214"/>
                  <a:pt x="245357" y="17303"/>
                </a:cubicBezTo>
                <a:cubicBezTo>
                  <a:pt x="244446" y="16393"/>
                  <a:pt x="243535" y="15482"/>
                  <a:pt x="242624" y="14571"/>
                </a:cubicBezTo>
                <a:cubicBezTo>
                  <a:pt x="237160" y="10018"/>
                  <a:pt x="231696" y="6375"/>
                  <a:pt x="226232" y="4554"/>
                </a:cubicBezTo>
                <a:cubicBezTo>
                  <a:pt x="218035" y="911"/>
                  <a:pt x="208928" y="0"/>
                  <a:pt x="200732" y="0"/>
                </a:cubicBezTo>
                <a:cubicBezTo>
                  <a:pt x="192536" y="911"/>
                  <a:pt x="183429" y="2732"/>
                  <a:pt x="176143" y="7286"/>
                </a:cubicBezTo>
                <a:cubicBezTo>
                  <a:pt x="168857" y="10928"/>
                  <a:pt x="161572" y="16393"/>
                  <a:pt x="156108" y="23678"/>
                </a:cubicBezTo>
                <a:cubicBezTo>
                  <a:pt x="150643" y="30964"/>
                  <a:pt x="146090" y="38250"/>
                  <a:pt x="144268" y="47357"/>
                </a:cubicBezTo>
                <a:cubicBezTo>
                  <a:pt x="142447" y="55553"/>
                  <a:pt x="142447" y="63749"/>
                  <a:pt x="143358" y="71946"/>
                </a:cubicBezTo>
                <a:cubicBezTo>
                  <a:pt x="143358" y="73767"/>
                  <a:pt x="143358" y="73767"/>
                  <a:pt x="142447" y="73767"/>
                </a:cubicBezTo>
                <a:cubicBezTo>
                  <a:pt x="95090" y="66481"/>
                  <a:pt x="55019" y="49178"/>
                  <a:pt x="23145" y="12750"/>
                </a:cubicBezTo>
                <a:cubicBezTo>
                  <a:pt x="21323" y="10928"/>
                  <a:pt x="21323" y="10928"/>
                  <a:pt x="19502" y="12750"/>
                </a:cubicBezTo>
                <a:cubicBezTo>
                  <a:pt x="5841" y="33696"/>
                  <a:pt x="12216" y="67392"/>
                  <a:pt x="29520" y="84695"/>
                </a:cubicBezTo>
                <a:cubicBezTo>
                  <a:pt x="32252" y="86517"/>
                  <a:pt x="34073" y="89249"/>
                  <a:pt x="36805" y="91070"/>
                </a:cubicBezTo>
                <a:cubicBezTo>
                  <a:pt x="35895" y="91070"/>
                  <a:pt x="24056" y="90160"/>
                  <a:pt x="14038" y="84695"/>
                </a:cubicBezTo>
                <a:cubicBezTo>
                  <a:pt x="12216" y="83785"/>
                  <a:pt x="12216" y="84695"/>
                  <a:pt x="12216" y="85606"/>
                </a:cubicBezTo>
                <a:cubicBezTo>
                  <a:pt x="12216" y="87428"/>
                  <a:pt x="12216" y="90160"/>
                  <a:pt x="12216" y="92892"/>
                </a:cubicBezTo>
                <a:cubicBezTo>
                  <a:pt x="14948" y="113838"/>
                  <a:pt x="29520" y="133873"/>
                  <a:pt x="49555" y="142070"/>
                </a:cubicBezTo>
                <a:cubicBezTo>
                  <a:pt x="52287" y="142980"/>
                  <a:pt x="55019" y="143891"/>
                  <a:pt x="56841" y="144802"/>
                </a:cubicBezTo>
                <a:cubicBezTo>
                  <a:pt x="52287" y="143891"/>
                  <a:pt x="47734" y="144802"/>
                  <a:pt x="34073" y="143891"/>
                </a:cubicBezTo>
                <a:cubicBezTo>
                  <a:pt x="32252" y="143891"/>
                  <a:pt x="31341" y="144802"/>
                  <a:pt x="32252" y="145713"/>
                </a:cubicBezTo>
                <a:cubicBezTo>
                  <a:pt x="42270" y="173034"/>
                  <a:pt x="63216" y="181230"/>
                  <a:pt x="79608" y="185784"/>
                </a:cubicBezTo>
                <a:cubicBezTo>
                  <a:pt x="81430" y="185784"/>
                  <a:pt x="84162" y="185784"/>
                  <a:pt x="85983" y="186694"/>
                </a:cubicBezTo>
                <a:cubicBezTo>
                  <a:pt x="85983" y="186694"/>
                  <a:pt x="85983" y="186694"/>
                  <a:pt x="85983" y="186694"/>
                </a:cubicBezTo>
                <a:cubicBezTo>
                  <a:pt x="80519" y="194891"/>
                  <a:pt x="62305" y="201266"/>
                  <a:pt x="53198" y="203998"/>
                </a:cubicBezTo>
                <a:cubicBezTo>
                  <a:pt x="37716" y="209462"/>
                  <a:pt x="20413" y="212194"/>
                  <a:pt x="4020" y="210373"/>
                </a:cubicBezTo>
                <a:cubicBezTo>
                  <a:pt x="1288" y="210373"/>
                  <a:pt x="377" y="210373"/>
                  <a:pt x="377" y="210373"/>
                </a:cubicBezTo>
                <a:cubicBezTo>
                  <a:pt x="-533" y="210373"/>
                  <a:pt x="377" y="211283"/>
                  <a:pt x="1288" y="212194"/>
                </a:cubicBezTo>
                <a:cubicBezTo>
                  <a:pt x="4931" y="214015"/>
                  <a:pt x="7663" y="216747"/>
                  <a:pt x="11306" y="218569"/>
                </a:cubicBezTo>
                <a:cubicBezTo>
                  <a:pt x="22234" y="224033"/>
                  <a:pt x="33163" y="228587"/>
                  <a:pt x="44091" y="231319"/>
                </a:cubicBezTo>
                <a:cubicBezTo>
                  <a:pt x="103287" y="247711"/>
                  <a:pt x="169768" y="235872"/>
                  <a:pt x="214393" y="191248"/>
                </a:cubicBezTo>
                <a:cubicBezTo>
                  <a:pt x="248999" y="156641"/>
                  <a:pt x="261749" y="108374"/>
                  <a:pt x="261749" y="61017"/>
                </a:cubicBezTo>
                <a:cubicBezTo>
                  <a:pt x="261749" y="59196"/>
                  <a:pt x="263571" y="58285"/>
                  <a:pt x="265392" y="57374"/>
                </a:cubicBezTo>
                <a:cubicBezTo>
                  <a:pt x="274499" y="50999"/>
                  <a:pt x="281785" y="42803"/>
                  <a:pt x="288160" y="33696"/>
                </a:cubicBezTo>
                <a:cubicBezTo>
                  <a:pt x="289981" y="31875"/>
                  <a:pt x="289981" y="30053"/>
                  <a:pt x="289981" y="29143"/>
                </a:cubicBezTo>
                <a:cubicBezTo>
                  <a:pt x="289981" y="29143"/>
                  <a:pt x="289981" y="29143"/>
                  <a:pt x="289981" y="29143"/>
                </a:cubicBezTo>
                <a:cubicBezTo>
                  <a:pt x="289981" y="27321"/>
                  <a:pt x="289981" y="28232"/>
                  <a:pt x="289070" y="28232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ICON">
            <a:extLst>
              <a:ext uri="{FF2B5EF4-FFF2-40B4-BE49-F238E27FC236}">
                <a16:creationId xmlns:a16="http://schemas.microsoft.com/office/drawing/2014/main" id="{F21CFC64-8EED-4935-BEBF-874CFFD34EF6}"/>
              </a:ext>
            </a:extLst>
          </p:cNvPr>
          <p:cNvSpPr/>
          <p:nvPr/>
        </p:nvSpPr>
        <p:spPr>
          <a:xfrm>
            <a:off x="2074955" y="2949104"/>
            <a:ext cx="187156" cy="187156"/>
          </a:xfrm>
          <a:custGeom>
            <a:avLst/>
            <a:gdLst>
              <a:gd name="connsiteX0" fmla="*/ 216694 w 284162"/>
              <a:gd name="connsiteY0" fmla="*/ 52388 h 284162"/>
              <a:gd name="connsiteX1" fmla="*/ 200025 w 284162"/>
              <a:gd name="connsiteY1" fmla="*/ 69056 h 284162"/>
              <a:gd name="connsiteX2" fmla="*/ 216694 w 284162"/>
              <a:gd name="connsiteY2" fmla="*/ 85725 h 284162"/>
              <a:gd name="connsiteX3" fmla="*/ 233363 w 284162"/>
              <a:gd name="connsiteY3" fmla="*/ 69056 h 284162"/>
              <a:gd name="connsiteX4" fmla="*/ 216694 w 284162"/>
              <a:gd name="connsiteY4" fmla="*/ 52388 h 284162"/>
              <a:gd name="connsiteX5" fmla="*/ 142875 w 284162"/>
              <a:gd name="connsiteY5" fmla="*/ 73819 h 284162"/>
              <a:gd name="connsiteX6" fmla="*/ 73025 w 284162"/>
              <a:gd name="connsiteY6" fmla="*/ 143669 h 284162"/>
              <a:gd name="connsiteX7" fmla="*/ 142875 w 284162"/>
              <a:gd name="connsiteY7" fmla="*/ 213519 h 284162"/>
              <a:gd name="connsiteX8" fmla="*/ 212725 w 284162"/>
              <a:gd name="connsiteY8" fmla="*/ 143669 h 284162"/>
              <a:gd name="connsiteX9" fmla="*/ 142875 w 284162"/>
              <a:gd name="connsiteY9" fmla="*/ 73819 h 284162"/>
              <a:gd name="connsiteX10" fmla="*/ 142875 w 284162"/>
              <a:gd name="connsiteY10" fmla="*/ 188913 h 284162"/>
              <a:gd name="connsiteX11" fmla="*/ 97631 w 284162"/>
              <a:gd name="connsiteY11" fmla="*/ 143669 h 284162"/>
              <a:gd name="connsiteX12" fmla="*/ 142875 w 284162"/>
              <a:gd name="connsiteY12" fmla="*/ 98425 h 284162"/>
              <a:gd name="connsiteX13" fmla="*/ 188119 w 284162"/>
              <a:gd name="connsiteY13" fmla="*/ 143669 h 284162"/>
              <a:gd name="connsiteX14" fmla="*/ 142875 w 284162"/>
              <a:gd name="connsiteY14" fmla="*/ 188913 h 284162"/>
              <a:gd name="connsiteX15" fmla="*/ 284163 w 284162"/>
              <a:gd name="connsiteY15" fmla="*/ 85725 h 284162"/>
              <a:gd name="connsiteX16" fmla="*/ 198438 w 284162"/>
              <a:gd name="connsiteY16" fmla="*/ 0 h 284162"/>
              <a:gd name="connsiteX17" fmla="*/ 85725 w 284162"/>
              <a:gd name="connsiteY17" fmla="*/ 0 h 284162"/>
              <a:gd name="connsiteX18" fmla="*/ 0 w 284162"/>
              <a:gd name="connsiteY18" fmla="*/ 85725 h 284162"/>
              <a:gd name="connsiteX19" fmla="*/ 0 w 284162"/>
              <a:gd name="connsiteY19" fmla="*/ 198438 h 284162"/>
              <a:gd name="connsiteX20" fmla="*/ 85725 w 284162"/>
              <a:gd name="connsiteY20" fmla="*/ 284163 h 284162"/>
              <a:gd name="connsiteX21" fmla="*/ 198438 w 284162"/>
              <a:gd name="connsiteY21" fmla="*/ 284163 h 284162"/>
              <a:gd name="connsiteX22" fmla="*/ 284163 w 284162"/>
              <a:gd name="connsiteY22" fmla="*/ 198438 h 284162"/>
              <a:gd name="connsiteX23" fmla="*/ 284163 w 284162"/>
              <a:gd name="connsiteY23" fmla="*/ 85725 h 284162"/>
              <a:gd name="connsiteX24" fmla="*/ 257175 w 284162"/>
              <a:gd name="connsiteY24" fmla="*/ 198438 h 284162"/>
              <a:gd name="connsiteX25" fmla="*/ 198438 w 284162"/>
              <a:gd name="connsiteY25" fmla="*/ 257175 h 284162"/>
              <a:gd name="connsiteX26" fmla="*/ 85725 w 284162"/>
              <a:gd name="connsiteY26" fmla="*/ 257175 h 284162"/>
              <a:gd name="connsiteX27" fmla="*/ 26988 w 284162"/>
              <a:gd name="connsiteY27" fmla="*/ 198438 h 284162"/>
              <a:gd name="connsiteX28" fmla="*/ 26988 w 284162"/>
              <a:gd name="connsiteY28" fmla="*/ 85725 h 284162"/>
              <a:gd name="connsiteX29" fmla="*/ 85725 w 284162"/>
              <a:gd name="connsiteY29" fmla="*/ 26988 h 284162"/>
              <a:gd name="connsiteX30" fmla="*/ 198438 w 284162"/>
              <a:gd name="connsiteY30" fmla="*/ 26988 h 284162"/>
              <a:gd name="connsiteX31" fmla="*/ 257175 w 284162"/>
              <a:gd name="connsiteY31" fmla="*/ 85725 h 284162"/>
              <a:gd name="connsiteX32" fmla="*/ 257175 w 284162"/>
              <a:gd name="connsiteY32" fmla="*/ 198438 h 2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84162" h="284162">
                <a:moveTo>
                  <a:pt x="216694" y="52388"/>
                </a:moveTo>
                <a:cubicBezTo>
                  <a:pt x="207169" y="52388"/>
                  <a:pt x="200025" y="59531"/>
                  <a:pt x="200025" y="69056"/>
                </a:cubicBezTo>
                <a:cubicBezTo>
                  <a:pt x="200025" y="78581"/>
                  <a:pt x="207169" y="85725"/>
                  <a:pt x="216694" y="85725"/>
                </a:cubicBezTo>
                <a:cubicBezTo>
                  <a:pt x="226219" y="85725"/>
                  <a:pt x="233363" y="78581"/>
                  <a:pt x="233363" y="69056"/>
                </a:cubicBezTo>
                <a:cubicBezTo>
                  <a:pt x="233363" y="59531"/>
                  <a:pt x="226219" y="52388"/>
                  <a:pt x="216694" y="52388"/>
                </a:cubicBezTo>
                <a:close/>
                <a:moveTo>
                  <a:pt x="142875" y="73819"/>
                </a:moveTo>
                <a:cubicBezTo>
                  <a:pt x="103981" y="73819"/>
                  <a:pt x="73025" y="105569"/>
                  <a:pt x="73025" y="143669"/>
                </a:cubicBezTo>
                <a:cubicBezTo>
                  <a:pt x="73025" y="181769"/>
                  <a:pt x="104775" y="213519"/>
                  <a:pt x="142875" y="213519"/>
                </a:cubicBezTo>
                <a:cubicBezTo>
                  <a:pt x="180975" y="213519"/>
                  <a:pt x="212725" y="181769"/>
                  <a:pt x="212725" y="143669"/>
                </a:cubicBezTo>
                <a:cubicBezTo>
                  <a:pt x="212725" y="105569"/>
                  <a:pt x="181769" y="73819"/>
                  <a:pt x="142875" y="73819"/>
                </a:cubicBezTo>
                <a:close/>
                <a:moveTo>
                  <a:pt x="142875" y="188913"/>
                </a:moveTo>
                <a:cubicBezTo>
                  <a:pt x="118269" y="188913"/>
                  <a:pt x="97631" y="169069"/>
                  <a:pt x="97631" y="143669"/>
                </a:cubicBezTo>
                <a:cubicBezTo>
                  <a:pt x="97631" y="119063"/>
                  <a:pt x="117475" y="98425"/>
                  <a:pt x="142875" y="98425"/>
                </a:cubicBezTo>
                <a:cubicBezTo>
                  <a:pt x="167481" y="98425"/>
                  <a:pt x="188119" y="118269"/>
                  <a:pt x="188119" y="143669"/>
                </a:cubicBezTo>
                <a:cubicBezTo>
                  <a:pt x="187325" y="169069"/>
                  <a:pt x="167481" y="188913"/>
                  <a:pt x="142875" y="188913"/>
                </a:cubicBezTo>
                <a:close/>
                <a:moveTo>
                  <a:pt x="284163" y="85725"/>
                </a:moveTo>
                <a:cubicBezTo>
                  <a:pt x="284163" y="38100"/>
                  <a:pt x="246063" y="0"/>
                  <a:pt x="198438" y="0"/>
                </a:cubicBezTo>
                <a:lnTo>
                  <a:pt x="85725" y="0"/>
                </a:lnTo>
                <a:cubicBezTo>
                  <a:pt x="38100" y="0"/>
                  <a:pt x="0" y="38100"/>
                  <a:pt x="0" y="85725"/>
                </a:cubicBezTo>
                <a:lnTo>
                  <a:pt x="0" y="198438"/>
                </a:lnTo>
                <a:cubicBezTo>
                  <a:pt x="0" y="246063"/>
                  <a:pt x="38100" y="284163"/>
                  <a:pt x="85725" y="284163"/>
                </a:cubicBezTo>
                <a:lnTo>
                  <a:pt x="198438" y="284163"/>
                </a:lnTo>
                <a:cubicBezTo>
                  <a:pt x="246063" y="284163"/>
                  <a:pt x="284163" y="246063"/>
                  <a:pt x="284163" y="198438"/>
                </a:cubicBezTo>
                <a:lnTo>
                  <a:pt x="284163" y="85725"/>
                </a:lnTo>
                <a:close/>
                <a:moveTo>
                  <a:pt x="257175" y="198438"/>
                </a:moveTo>
                <a:cubicBezTo>
                  <a:pt x="257175" y="230981"/>
                  <a:pt x="230981" y="257175"/>
                  <a:pt x="198438" y="257175"/>
                </a:cubicBezTo>
                <a:lnTo>
                  <a:pt x="85725" y="257175"/>
                </a:lnTo>
                <a:cubicBezTo>
                  <a:pt x="53181" y="257175"/>
                  <a:pt x="26988" y="230981"/>
                  <a:pt x="26988" y="198438"/>
                </a:cubicBezTo>
                <a:lnTo>
                  <a:pt x="26988" y="85725"/>
                </a:lnTo>
                <a:cubicBezTo>
                  <a:pt x="26988" y="53181"/>
                  <a:pt x="53181" y="26988"/>
                  <a:pt x="85725" y="26988"/>
                </a:cubicBezTo>
                <a:lnTo>
                  <a:pt x="198438" y="26988"/>
                </a:lnTo>
                <a:cubicBezTo>
                  <a:pt x="230981" y="26988"/>
                  <a:pt x="257175" y="53181"/>
                  <a:pt x="257175" y="85725"/>
                </a:cubicBezTo>
                <a:lnTo>
                  <a:pt x="257175" y="1984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9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3" name="HOTEL &amp; RESORT">
            <a:extLst>
              <a:ext uri="{FF2B5EF4-FFF2-40B4-BE49-F238E27FC236}">
                <a16:creationId xmlns:a16="http://schemas.microsoft.com/office/drawing/2014/main" id="{B8BFC3B5-3DC4-435D-9577-49D77F84B3E1}"/>
              </a:ext>
            </a:extLst>
          </p:cNvPr>
          <p:cNvSpPr txBox="1"/>
          <p:nvPr/>
        </p:nvSpPr>
        <p:spPr>
          <a:xfrm>
            <a:off x="8263897" y="4105842"/>
            <a:ext cx="3235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</p:txBody>
      </p:sp>
      <p:sp>
        <p:nvSpPr>
          <p:cNvPr id="14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B90F0361-B62A-46D6-B898-4344D596FC18}"/>
              </a:ext>
            </a:extLst>
          </p:cNvPr>
          <p:cNvSpPr txBox="1"/>
          <p:nvPr/>
        </p:nvSpPr>
        <p:spPr>
          <a:xfrm>
            <a:off x="8263897" y="4496920"/>
            <a:ext cx="3151556" cy="88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</a:t>
            </a:r>
          </a:p>
        </p:txBody>
      </p:sp>
      <p:grpSp>
        <p:nvGrpSpPr>
          <p:cNvPr id="15" name="-">
            <a:extLst>
              <a:ext uri="{FF2B5EF4-FFF2-40B4-BE49-F238E27FC236}">
                <a16:creationId xmlns:a16="http://schemas.microsoft.com/office/drawing/2014/main" id="{EE442E59-521C-4E83-9AD2-4CB8F763950B}"/>
              </a:ext>
            </a:extLst>
          </p:cNvPr>
          <p:cNvGrpSpPr/>
          <p:nvPr/>
        </p:nvGrpSpPr>
        <p:grpSpPr>
          <a:xfrm>
            <a:off x="8401377" y="5531271"/>
            <a:ext cx="1860132" cy="451706"/>
            <a:chOff x="5165933" y="3690510"/>
            <a:chExt cx="1860132" cy="451706"/>
          </a:xfrm>
          <a:effectLst/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CC281CF8-9B4C-4AD7-9560-341A0C283D94}"/>
                </a:ext>
              </a:extLst>
            </p:cNvPr>
            <p:cNvSpPr/>
            <p:nvPr/>
          </p:nvSpPr>
          <p:spPr>
            <a:xfrm>
              <a:off x="5165933" y="3690510"/>
              <a:ext cx="1860132" cy="45170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8E099"/>
                  </a:gs>
                  <a:gs pos="100000">
                    <a:srgbClr val="B17A3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xend" pitchFamily="2" charset="0"/>
              </a:endParaRPr>
            </a:p>
          </p:txBody>
        </p:sp>
        <p:sp>
          <p:nvSpPr>
            <p:cNvPr id="17" name="VISIT NOW">
              <a:extLst>
                <a:ext uri="{FF2B5EF4-FFF2-40B4-BE49-F238E27FC236}">
                  <a16:creationId xmlns:a16="http://schemas.microsoft.com/office/drawing/2014/main" id="{45CBB4A3-3450-4A63-97C7-B9724445BD84}"/>
                </a:ext>
              </a:extLst>
            </p:cNvPr>
            <p:cNvSpPr txBox="1"/>
            <p:nvPr/>
          </p:nvSpPr>
          <p:spPr>
            <a:xfrm>
              <a:off x="5387696" y="3755644"/>
              <a:ext cx="14166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NewYork" panose="02000503000000020004" pitchFamily="50" charset="0"/>
                </a:rPr>
                <a:t>VISIT NOW</a:t>
              </a:r>
            </a:p>
          </p:txBody>
        </p:sp>
      </p:grpSp>
      <p:sp>
        <p:nvSpPr>
          <p:cNvPr id="27" name="www.yourdomain.com">
            <a:extLst>
              <a:ext uri="{FF2B5EF4-FFF2-40B4-BE49-F238E27FC236}">
                <a16:creationId xmlns:a16="http://schemas.microsoft.com/office/drawing/2014/main" id="{A01A5E2D-5EE2-41CB-9859-BE64C7F6508D}"/>
              </a:ext>
            </a:extLst>
          </p:cNvPr>
          <p:cNvSpPr txBox="1"/>
          <p:nvPr/>
        </p:nvSpPr>
        <p:spPr>
          <a:xfrm>
            <a:off x="1021270" y="6067066"/>
            <a:ext cx="3289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600" dirty="0">
                <a:solidFill>
                  <a:schemeClr val="bg1">
                    <a:alpha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C286A3C6-DA89-4847-BDF4-4D9B726375D7}"/>
              </a:ext>
            </a:extLst>
          </p:cNvPr>
          <p:cNvSpPr/>
          <p:nvPr/>
        </p:nvSpPr>
        <p:spPr>
          <a:xfrm rot="2700000">
            <a:off x="6458732" y="3495131"/>
            <a:ext cx="319314" cy="3193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-">
            <a:extLst>
              <a:ext uri="{FF2B5EF4-FFF2-40B4-BE49-F238E27FC236}">
                <a16:creationId xmlns:a16="http://schemas.microsoft.com/office/drawing/2014/main" id="{9098B23B-DFE0-4B87-8EBB-591503199DB6}"/>
              </a:ext>
            </a:extLst>
          </p:cNvPr>
          <p:cNvSpPr/>
          <p:nvPr/>
        </p:nvSpPr>
        <p:spPr>
          <a:xfrm rot="2700000">
            <a:off x="884782" y="4226549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-">
            <a:extLst>
              <a:ext uri="{FF2B5EF4-FFF2-40B4-BE49-F238E27FC236}">
                <a16:creationId xmlns:a16="http://schemas.microsoft.com/office/drawing/2014/main" id="{3BD12478-3AEC-4E6F-9BC1-F6D588F23D2B}"/>
              </a:ext>
            </a:extLst>
          </p:cNvPr>
          <p:cNvSpPr/>
          <p:nvPr/>
        </p:nvSpPr>
        <p:spPr>
          <a:xfrm rot="2700000">
            <a:off x="4904081" y="886555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6847BD8A-CEC5-4E4C-93E6-7437B993C342}"/>
              </a:ext>
            </a:extLst>
          </p:cNvPr>
          <p:cNvSpPr/>
          <p:nvPr/>
        </p:nvSpPr>
        <p:spPr>
          <a:xfrm rot="2700000">
            <a:off x="7483450" y="5928537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1B976CEB-9C2F-45AB-9B3C-C88FE38097F1}"/>
              </a:ext>
            </a:extLst>
          </p:cNvPr>
          <p:cNvSpPr/>
          <p:nvPr/>
        </p:nvSpPr>
        <p:spPr>
          <a:xfrm rot="2700000">
            <a:off x="203692" y="3290067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73496072-E5F8-495B-9A1B-3BF307B4678E}"/>
              </a:ext>
            </a:extLst>
          </p:cNvPr>
          <p:cNvSpPr/>
          <p:nvPr/>
        </p:nvSpPr>
        <p:spPr>
          <a:xfrm rot="2700000">
            <a:off x="11710441" y="3290068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882828"/>
      </p:ext>
    </p:extLst>
  </p:cSld>
  <p:clrMapOvr>
    <a:masterClrMapping/>
  </p:clrMapOvr>
  <p:transition advClick="0" advTm="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588 -0.10394 L -3.75E-6 1.48148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518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E-6 1.48148E-6 L 0.02396 0.00301 " pathEditMode="relative" rAng="0" ptsTypes="AA">
                                      <p:cBhvr>
                                        <p:cTn id="11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13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6953 0.12477 L -1.25E-6 -2.59259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-625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25E-6 -2.59259E-6 L -0.02487 -2.59259E-6 " pathEditMode="relative" rAng="0" ptsTypes="AA">
                                      <p:cBhvr>
                                        <p:cTn id="18" dur="3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15278 L 0 0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3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13 -0.07083 L -2.08333E-7 7.40741E-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354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091 -0.07801 L -2.29167E-6 -7.40741E-7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88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0.06226 L -2.08333E-6 4.07407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7631 0.00046 L -4.58333E-6 -1.85185E-6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-2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accel="7000" decel="10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70" dur="1400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31 0.1456 L -2.08333E-7 4.07407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-7292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7 4.07407E-6 L -0.03021 -0.05764 " pathEditMode="relative" rAng="0" ptsTypes="AA">
                                      <p:cBhvr>
                                        <p:cTn id="77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89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995 -0.26852 L 5E-6 -3.33333E-6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1342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E-6 -3.33333E-6 L 0.02865 0.05116 " pathEditMode="relative" rAng="0" ptsTypes="AA">
                                      <p:cBhvr>
                                        <p:cTn id="84" dur="3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54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4206 0.27916 L -2.29167E-6 1.85185E-6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13958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decel="7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29167E-6 1.85185E-6 L -0.02122 -0.04352 " pathEditMode="relative" rAng="0" ptsTypes="AA">
                                      <p:cBhvr>
                                        <p:cTn id="91" dur="3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176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35 -0.09213 L -1.45833E-6 -1.48148E-6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4606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45833E-6 -1.48148E-6 L 0.01615 0.03264 " pathEditMode="relative" rAng="0" ptsTypes="AA">
                                      <p:cBhvr>
                                        <p:cTn id="98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2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4.81481E-6 L 0.02683 0.00069 " pathEditMode="relative" rAng="0" ptsTypes="AA">
                                      <p:cBhvr>
                                        <p:cTn id="106" dur="4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23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5833E-6 0 L -0.0263 -0.00116 " pathEditMode="relative" rAng="0" ptsTypes="AA">
                                      <p:cBhvr>
                                        <p:cTn id="108" dur="4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9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-2.96296E-6 L 0.0224 0.00162 " pathEditMode="relative" rAng="0" ptsTypes="AA">
                                      <p:cBhvr>
                                        <p:cTn id="116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69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-4.07407E-6 L -0.02292 0.0051 " pathEditMode="relative" rAng="0" ptsTypes="AA">
                                      <p:cBhvr>
                                        <p:cTn id="118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55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45833E-6 -3.7037E-7 L 0.00052 -0.03287 " pathEditMode="relative" rAng="0" ptsTypes="AA">
                                      <p:cBhvr>
                                        <p:cTn id="126" dur="4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54167E-6 2.22222E-6 L 0.00052 -0.03287 " pathEditMode="relative" rAng="0" ptsTypes="AA">
                                      <p:cBhvr>
                                        <p:cTn id="131" dur="46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4.07407E-6 L 0.00052 -0.03287 " pathEditMode="relative" rAng="0" ptsTypes="AA">
                                      <p:cBhvr>
                                        <p:cTn id="136" dur="46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95833E-6 -7.40741E-7 L 0.00052 -0.03287 " pathEditMode="relative" rAng="0" ptsTypes="AA">
                                      <p:cBhvr>
                                        <p:cTn id="141" dur="46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16944 L -4.79167E-6 0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6944 L 5E-6 0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5" grpId="0" animBg="1"/>
      <p:bldP spid="5" grpId="1" animBg="1"/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6" grpId="0"/>
      <p:bldP spid="6" grpId="1"/>
      <p:bldP spid="6" grpId="2"/>
      <p:bldP spid="7" grpId="0"/>
      <p:bldP spid="7" grpId="1"/>
      <p:bldP spid="7" grpId="2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27" grpId="0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-">
            <a:extLst>
              <a:ext uri="{FF2B5EF4-FFF2-40B4-BE49-F238E27FC236}">
                <a16:creationId xmlns:a16="http://schemas.microsoft.com/office/drawing/2014/main" id="{D169D2AB-783E-4983-ADBB-E0F04E16D1E5}"/>
              </a:ext>
            </a:extLst>
          </p:cNvPr>
          <p:cNvSpPr/>
          <p:nvPr/>
        </p:nvSpPr>
        <p:spPr>
          <a:xfrm rot="2902530">
            <a:off x="7423917" y="5097020"/>
            <a:ext cx="3875445" cy="1287899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AEC73D7F-9A57-423D-A2CA-F53A591688DA}"/>
              </a:ext>
            </a:extLst>
          </p:cNvPr>
          <p:cNvSpPr/>
          <p:nvPr/>
        </p:nvSpPr>
        <p:spPr>
          <a:xfrm rot="2902530">
            <a:off x="4212868" y="-923572"/>
            <a:ext cx="7858692" cy="2611623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2000">
                <a:srgbClr val="00364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5B01C3A7-0F76-4614-82C8-B5726BC3BD0D}"/>
              </a:ext>
            </a:extLst>
          </p:cNvPr>
          <p:cNvSpPr/>
          <p:nvPr/>
        </p:nvSpPr>
        <p:spPr>
          <a:xfrm rot="2902530">
            <a:off x="657288" y="5803149"/>
            <a:ext cx="7858692" cy="2896646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4000">
                <a:srgbClr val="00364F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81850A75-B3AF-48A4-B4F2-EB299D520CAE}"/>
              </a:ext>
            </a:extLst>
          </p:cNvPr>
          <p:cNvSpPr/>
          <p:nvPr/>
        </p:nvSpPr>
        <p:spPr>
          <a:xfrm rot="2902530">
            <a:off x="3999747" y="1673395"/>
            <a:ext cx="2397429" cy="796721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9DD8F94E-CE03-4021-84C1-9F5054A69D6F}"/>
              </a:ext>
            </a:extLst>
          </p:cNvPr>
          <p:cNvSpPr/>
          <p:nvPr/>
        </p:nvSpPr>
        <p:spPr>
          <a:xfrm>
            <a:off x="342627" y="304694"/>
            <a:ext cx="11506747" cy="6248613"/>
          </a:xfrm>
          <a:custGeom>
            <a:avLst/>
            <a:gdLst>
              <a:gd name="connsiteX0" fmla="*/ 0 w 11506747"/>
              <a:gd name="connsiteY0" fmla="*/ 5837388 h 6248613"/>
              <a:gd name="connsiteX1" fmla="*/ 0 w 11506747"/>
              <a:gd name="connsiteY1" fmla="*/ 411226 h 6248613"/>
              <a:gd name="connsiteX2" fmla="*/ 411226 w 11506747"/>
              <a:gd name="connsiteY2" fmla="*/ 0 h 6248613"/>
              <a:gd name="connsiteX3" fmla="*/ 11095522 w 11506747"/>
              <a:gd name="connsiteY3" fmla="*/ 0 h 6248613"/>
              <a:gd name="connsiteX4" fmla="*/ 11506748 w 11506747"/>
              <a:gd name="connsiteY4" fmla="*/ 411226 h 6248613"/>
              <a:gd name="connsiteX5" fmla="*/ 11506748 w 11506747"/>
              <a:gd name="connsiteY5" fmla="*/ 5837388 h 6248613"/>
              <a:gd name="connsiteX6" fmla="*/ 11095522 w 11506747"/>
              <a:gd name="connsiteY6" fmla="*/ 6248614 h 6248613"/>
              <a:gd name="connsiteX7" fmla="*/ 411226 w 11506747"/>
              <a:gd name="connsiteY7" fmla="*/ 6248614 h 6248613"/>
              <a:gd name="connsiteX8" fmla="*/ 0 w 11506747"/>
              <a:gd name="connsiteY8" fmla="*/ 5837388 h 6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747" h="6248613">
                <a:moveTo>
                  <a:pt x="0" y="5837388"/>
                </a:moveTo>
                <a:lnTo>
                  <a:pt x="0" y="411226"/>
                </a:lnTo>
                <a:cubicBezTo>
                  <a:pt x="226774" y="411226"/>
                  <a:pt x="411226" y="227406"/>
                  <a:pt x="411226" y="0"/>
                </a:cubicBezTo>
                <a:lnTo>
                  <a:pt x="11095522" y="0"/>
                </a:lnTo>
                <a:cubicBezTo>
                  <a:pt x="11095522" y="226774"/>
                  <a:pt x="11279341" y="411226"/>
                  <a:pt x="11506748" y="411226"/>
                </a:cubicBezTo>
                <a:lnTo>
                  <a:pt x="11506748" y="5837388"/>
                </a:lnTo>
                <a:cubicBezTo>
                  <a:pt x="11279973" y="5837388"/>
                  <a:pt x="11095522" y="6021208"/>
                  <a:pt x="11095522" y="6248614"/>
                </a:cubicBezTo>
                <a:lnTo>
                  <a:pt x="411226" y="6248614"/>
                </a:lnTo>
                <a:cubicBezTo>
                  <a:pt x="411226" y="6021840"/>
                  <a:pt x="227406" y="5837388"/>
                  <a:pt x="0" y="5837388"/>
                </a:cubicBezTo>
                <a:close/>
              </a:path>
            </a:pathLst>
          </a:custGeom>
          <a:noFill/>
          <a:ln w="30795" cap="flat">
            <a:gradFill>
              <a:gsLst>
                <a:gs pos="0">
                  <a:srgbClr val="F8E099"/>
                </a:gs>
                <a:gs pos="88502">
                  <a:srgbClr val="F8E099"/>
                </a:gs>
                <a:gs pos="78746">
                  <a:srgbClr val="D3A161"/>
                </a:gs>
                <a:gs pos="66371">
                  <a:srgbClr val="F8E099"/>
                </a:gs>
                <a:gs pos="49581">
                  <a:srgbClr val="D3A161"/>
                </a:gs>
                <a:gs pos="32774">
                  <a:srgbClr val="F8E099"/>
                </a:gs>
                <a:gs pos="18000">
                  <a:srgbClr val="D3A161"/>
                </a:gs>
                <a:gs pos="100000">
                  <a:srgbClr val="D3A161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0" name="-">
            <a:extLst>
              <a:ext uri="{FF2B5EF4-FFF2-40B4-BE49-F238E27FC236}">
                <a16:creationId xmlns:a16="http://schemas.microsoft.com/office/drawing/2014/main" id="{CC5C9DF0-1F26-49C0-A070-E3E1159E43E0}"/>
              </a:ext>
            </a:extLst>
          </p:cNvPr>
          <p:cNvCxnSpPr>
            <a:cxnSpLocks/>
          </p:cNvCxnSpPr>
          <p:nvPr/>
        </p:nvCxnSpPr>
        <p:spPr>
          <a:xfrm flipH="1">
            <a:off x="583201" y="-980407"/>
            <a:ext cx="3714620" cy="8752137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-">
            <a:extLst>
              <a:ext uri="{FF2B5EF4-FFF2-40B4-BE49-F238E27FC236}">
                <a16:creationId xmlns:a16="http://schemas.microsoft.com/office/drawing/2014/main" id="{7678721B-D894-4A4D-9C6B-CC747C0E1F65}"/>
              </a:ext>
            </a:extLst>
          </p:cNvPr>
          <p:cNvCxnSpPr>
            <a:cxnSpLocks/>
          </p:cNvCxnSpPr>
          <p:nvPr/>
        </p:nvCxnSpPr>
        <p:spPr>
          <a:xfrm>
            <a:off x="2733824" y="-1647879"/>
            <a:ext cx="699332" cy="10153758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-">
            <a:extLst>
              <a:ext uri="{FF2B5EF4-FFF2-40B4-BE49-F238E27FC236}">
                <a16:creationId xmlns:a16="http://schemas.microsoft.com/office/drawing/2014/main" id="{63AE90AC-C4FE-4D1B-B539-A6E5C8043393}"/>
              </a:ext>
            </a:extLst>
          </p:cNvPr>
          <p:cNvCxnSpPr>
            <a:cxnSpLocks/>
          </p:cNvCxnSpPr>
          <p:nvPr/>
        </p:nvCxnSpPr>
        <p:spPr>
          <a:xfrm flipH="1">
            <a:off x="8877187" y="651470"/>
            <a:ext cx="4228606" cy="85344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-">
            <a:extLst>
              <a:ext uri="{FF2B5EF4-FFF2-40B4-BE49-F238E27FC236}">
                <a16:creationId xmlns:a16="http://schemas.microsoft.com/office/drawing/2014/main" id="{6328BEA0-521D-4A28-A4EA-B5C0D7DB3B1D}"/>
              </a:ext>
            </a:extLst>
          </p:cNvPr>
          <p:cNvCxnSpPr>
            <a:cxnSpLocks/>
          </p:cNvCxnSpPr>
          <p:nvPr/>
        </p:nvCxnSpPr>
        <p:spPr>
          <a:xfrm flipH="1">
            <a:off x="8537556" y="1655813"/>
            <a:ext cx="8694032" cy="58733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-">
            <a:extLst>
              <a:ext uri="{FF2B5EF4-FFF2-40B4-BE49-F238E27FC236}">
                <a16:creationId xmlns:a16="http://schemas.microsoft.com/office/drawing/2014/main" id="{D3632CDF-437A-4247-9FD5-63AD5E01E652}"/>
              </a:ext>
            </a:extLst>
          </p:cNvPr>
          <p:cNvSpPr/>
          <p:nvPr/>
        </p:nvSpPr>
        <p:spPr>
          <a:xfrm rot="2700000">
            <a:off x="1589634" y="1630959"/>
            <a:ext cx="507290" cy="507290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528EA928-0C49-4C1F-ABC7-7520BBCA6EF5}"/>
              </a:ext>
            </a:extLst>
          </p:cNvPr>
          <p:cNvSpPr/>
          <p:nvPr/>
        </p:nvSpPr>
        <p:spPr>
          <a:xfrm rot="2700000">
            <a:off x="1349448" y="1329448"/>
            <a:ext cx="4199105" cy="4199105"/>
          </a:xfrm>
          <a:prstGeom prst="roundRect">
            <a:avLst>
              <a:gd name="adj" fmla="val 12934"/>
            </a:avLst>
          </a:prstGeom>
          <a:blipFill dpi="0" rotWithShape="0">
            <a:blip r:embed="rId2"/>
            <a:srcRect/>
            <a:stretch>
              <a:fillRect l="-7287" r="-427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NOVATIVE">
            <a:extLst>
              <a:ext uri="{FF2B5EF4-FFF2-40B4-BE49-F238E27FC236}">
                <a16:creationId xmlns:a16="http://schemas.microsoft.com/office/drawing/2014/main" id="{FE2DEBC8-1B92-44E2-A188-3C8D591E589F}"/>
              </a:ext>
            </a:extLst>
          </p:cNvPr>
          <p:cNvSpPr txBox="1"/>
          <p:nvPr/>
        </p:nvSpPr>
        <p:spPr>
          <a:xfrm>
            <a:off x="7037388" y="2007944"/>
            <a:ext cx="4139916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NewYork" panose="02000503000000020004" pitchFamily="50" charset="0"/>
              </a:rPr>
              <a:t>INOVATIVE</a:t>
            </a:r>
          </a:p>
        </p:txBody>
      </p:sp>
      <p:sp>
        <p:nvSpPr>
          <p:cNvPr id="8" name="TEMPLATE">
            <a:extLst>
              <a:ext uri="{FF2B5EF4-FFF2-40B4-BE49-F238E27FC236}">
                <a16:creationId xmlns:a16="http://schemas.microsoft.com/office/drawing/2014/main" id="{5CD13464-2412-4269-9C55-4B2F05F94D84}"/>
              </a:ext>
            </a:extLst>
          </p:cNvPr>
          <p:cNvSpPr txBox="1"/>
          <p:nvPr/>
        </p:nvSpPr>
        <p:spPr>
          <a:xfrm>
            <a:off x="7037388" y="2828724"/>
            <a:ext cx="3766096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000" dirty="0">
                <a:gradFill>
                  <a:gsLst>
                    <a:gs pos="84063">
                      <a:srgbClr val="F8E099"/>
                    </a:gs>
                    <a:gs pos="76107">
                      <a:srgbClr val="D3A161"/>
                    </a:gs>
                    <a:gs pos="61087">
                      <a:srgbClr val="F8E099"/>
                    </a:gs>
                    <a:gs pos="43358">
                      <a:srgbClr val="D3A161"/>
                    </a:gs>
                    <a:gs pos="26534">
                      <a:srgbClr val="FEE9A7"/>
                    </a:gs>
                    <a:gs pos="16800">
                      <a:srgbClr val="E5B35F"/>
                    </a:gs>
                    <a:gs pos="0">
                      <a:srgbClr val="FCE5A1"/>
                    </a:gs>
                    <a:gs pos="100000">
                      <a:srgbClr val="D3A161"/>
                    </a:gs>
                  </a:gsLst>
                  <a:lin ang="2700000" scaled="0"/>
                </a:gradFill>
                <a:latin typeface="NewYork" panose="02000503000000020004" pitchFamily="50" charset="0"/>
              </a:rPr>
              <a:t>TEMPLATE</a:t>
            </a:r>
          </a:p>
        </p:txBody>
      </p:sp>
      <p:sp>
        <p:nvSpPr>
          <p:cNvPr id="9" name="HOTEL &amp; RESORT">
            <a:extLst>
              <a:ext uri="{FF2B5EF4-FFF2-40B4-BE49-F238E27FC236}">
                <a16:creationId xmlns:a16="http://schemas.microsoft.com/office/drawing/2014/main" id="{0BAB49C4-FED0-473F-A095-438855CF8F1B}"/>
              </a:ext>
            </a:extLst>
          </p:cNvPr>
          <p:cNvSpPr txBox="1"/>
          <p:nvPr/>
        </p:nvSpPr>
        <p:spPr>
          <a:xfrm>
            <a:off x="7053051" y="3853258"/>
            <a:ext cx="3235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</p:txBody>
      </p:sp>
      <p:sp>
        <p:nvSpPr>
          <p:cNvPr id="10" name="www.yourdomain.com">
            <a:extLst>
              <a:ext uri="{FF2B5EF4-FFF2-40B4-BE49-F238E27FC236}">
                <a16:creationId xmlns:a16="http://schemas.microsoft.com/office/drawing/2014/main" id="{22DDBCD2-594B-46BB-80E7-6672C68809DD}"/>
              </a:ext>
            </a:extLst>
          </p:cNvPr>
          <p:cNvSpPr txBox="1"/>
          <p:nvPr/>
        </p:nvSpPr>
        <p:spPr>
          <a:xfrm rot="5400000">
            <a:off x="-1026558" y="3290501"/>
            <a:ext cx="3289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600" dirty="0">
                <a:solidFill>
                  <a:schemeClr val="bg1">
                    <a:alpha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pic>
        <p:nvPicPr>
          <p:cNvPr id="11" name="LOGO HERE">
            <a:extLst>
              <a:ext uri="{FF2B5EF4-FFF2-40B4-BE49-F238E27FC236}">
                <a16:creationId xmlns:a16="http://schemas.microsoft.com/office/drawing/2014/main" id="{F71D15FF-E561-41BB-8693-4946546E8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07601" y="1561987"/>
            <a:ext cx="1463040" cy="155172"/>
          </a:xfrm>
          <a:prstGeom prst="rect">
            <a:avLst/>
          </a:prstGeom>
        </p:spPr>
      </p:pic>
      <p:sp>
        <p:nvSpPr>
          <p:cNvPr id="12" name="-">
            <a:extLst>
              <a:ext uri="{FF2B5EF4-FFF2-40B4-BE49-F238E27FC236}">
                <a16:creationId xmlns:a16="http://schemas.microsoft.com/office/drawing/2014/main" id="{BDF8E5C2-8BF2-4BEA-8CEF-A116FF6120CC}"/>
              </a:ext>
            </a:extLst>
          </p:cNvPr>
          <p:cNvSpPr/>
          <p:nvPr/>
        </p:nvSpPr>
        <p:spPr>
          <a:xfrm>
            <a:off x="9090057" y="1639573"/>
            <a:ext cx="1617372" cy="45720"/>
          </a:xfrm>
          <a:prstGeom prst="rect">
            <a:avLst/>
          </a:prstGeom>
          <a:gradFill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14485777-8D10-49BF-926F-96193A6FF25A}"/>
              </a:ext>
            </a:extLst>
          </p:cNvPr>
          <p:cNvSpPr txBox="1"/>
          <p:nvPr/>
        </p:nvSpPr>
        <p:spPr>
          <a:xfrm>
            <a:off x="7053051" y="4244336"/>
            <a:ext cx="4074012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</a:t>
            </a:r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A95B9A44-2356-48C1-8161-6A0530F25AAF}"/>
              </a:ext>
            </a:extLst>
          </p:cNvPr>
          <p:cNvSpPr/>
          <p:nvPr/>
        </p:nvSpPr>
        <p:spPr>
          <a:xfrm rot="2700000">
            <a:off x="5957066" y="6414375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A9745555-E5DC-4D59-9487-998B12CC0FA8}"/>
              </a:ext>
            </a:extLst>
          </p:cNvPr>
          <p:cNvSpPr/>
          <p:nvPr/>
        </p:nvSpPr>
        <p:spPr>
          <a:xfrm rot="2700000">
            <a:off x="5957066" y="165758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8E38AC6C-212B-401C-89AD-64353D7751F9}"/>
              </a:ext>
            </a:extLst>
          </p:cNvPr>
          <p:cNvSpPr/>
          <p:nvPr/>
        </p:nvSpPr>
        <p:spPr>
          <a:xfrm rot="2700000">
            <a:off x="5532021" y="2511482"/>
            <a:ext cx="319314" cy="3193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58E5F493-C61D-4D18-BA9B-2B1C4877BECB}"/>
              </a:ext>
            </a:extLst>
          </p:cNvPr>
          <p:cNvSpPr/>
          <p:nvPr/>
        </p:nvSpPr>
        <p:spPr>
          <a:xfrm rot="2700000">
            <a:off x="1232185" y="5518470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AC1F1BA6-66E2-44D5-9924-5D5279AEAD74}"/>
              </a:ext>
            </a:extLst>
          </p:cNvPr>
          <p:cNvSpPr/>
          <p:nvPr/>
        </p:nvSpPr>
        <p:spPr>
          <a:xfrm rot="2700000">
            <a:off x="10516931" y="917105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-">
            <a:extLst>
              <a:ext uri="{FF2B5EF4-FFF2-40B4-BE49-F238E27FC236}">
                <a16:creationId xmlns:a16="http://schemas.microsoft.com/office/drawing/2014/main" id="{26F91C4C-BE60-4C4D-AC21-F5E809FFEA35}"/>
              </a:ext>
            </a:extLst>
          </p:cNvPr>
          <p:cNvGrpSpPr/>
          <p:nvPr/>
        </p:nvGrpSpPr>
        <p:grpSpPr>
          <a:xfrm>
            <a:off x="7099449" y="5053916"/>
            <a:ext cx="1860132" cy="451706"/>
            <a:chOff x="5165933" y="3690510"/>
            <a:chExt cx="1860132" cy="451706"/>
          </a:xfrm>
          <a:effectLst/>
        </p:grpSpPr>
        <p:sp>
          <p:nvSpPr>
            <p:cNvPr id="29" name="-">
              <a:extLst>
                <a:ext uri="{FF2B5EF4-FFF2-40B4-BE49-F238E27FC236}">
                  <a16:creationId xmlns:a16="http://schemas.microsoft.com/office/drawing/2014/main" id="{9198CF4D-5682-45D3-9330-E2C7A5D2D896}"/>
                </a:ext>
              </a:extLst>
            </p:cNvPr>
            <p:cNvSpPr/>
            <p:nvPr/>
          </p:nvSpPr>
          <p:spPr>
            <a:xfrm>
              <a:off x="5165933" y="3690510"/>
              <a:ext cx="1860132" cy="45170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8E099"/>
                  </a:gs>
                  <a:gs pos="100000">
                    <a:srgbClr val="B17A3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xend" pitchFamily="2" charset="0"/>
              </a:endParaRPr>
            </a:p>
          </p:txBody>
        </p:sp>
        <p:sp>
          <p:nvSpPr>
            <p:cNvPr id="30" name="VISIT NOW">
              <a:extLst>
                <a:ext uri="{FF2B5EF4-FFF2-40B4-BE49-F238E27FC236}">
                  <a16:creationId xmlns:a16="http://schemas.microsoft.com/office/drawing/2014/main" id="{3CAC98F9-7D9D-4E80-89D2-E5659820DCFF}"/>
                </a:ext>
              </a:extLst>
            </p:cNvPr>
            <p:cNvSpPr txBox="1"/>
            <p:nvPr/>
          </p:nvSpPr>
          <p:spPr>
            <a:xfrm>
              <a:off x="5387701" y="3755644"/>
              <a:ext cx="14166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NewYork" panose="02000503000000020004" pitchFamily="50" charset="0"/>
                </a:rPr>
                <a:t>VISIT NOW</a:t>
              </a:r>
            </a:p>
          </p:txBody>
        </p:sp>
      </p:grpSp>
      <p:sp>
        <p:nvSpPr>
          <p:cNvPr id="32" name="ICON">
            <a:extLst>
              <a:ext uri="{FF2B5EF4-FFF2-40B4-BE49-F238E27FC236}">
                <a16:creationId xmlns:a16="http://schemas.microsoft.com/office/drawing/2014/main" id="{749EFF6B-0FAF-4DBD-8A2C-267336A45887}"/>
              </a:ext>
            </a:extLst>
          </p:cNvPr>
          <p:cNvSpPr/>
          <p:nvPr/>
        </p:nvSpPr>
        <p:spPr>
          <a:xfrm>
            <a:off x="9507680" y="5186920"/>
            <a:ext cx="90571" cy="194938"/>
          </a:xfrm>
          <a:custGeom>
            <a:avLst/>
            <a:gdLst>
              <a:gd name="connsiteX0" fmla="*/ 29143 w 137516"/>
              <a:gd name="connsiteY0" fmla="*/ 148445 h 295978"/>
              <a:gd name="connsiteX1" fmla="*/ 29143 w 137516"/>
              <a:gd name="connsiteY1" fmla="*/ 292336 h 295978"/>
              <a:gd name="connsiteX2" fmla="*/ 32785 w 137516"/>
              <a:gd name="connsiteY2" fmla="*/ 295979 h 295978"/>
              <a:gd name="connsiteX3" fmla="*/ 86517 w 137516"/>
              <a:gd name="connsiteY3" fmla="*/ 295979 h 295978"/>
              <a:gd name="connsiteX4" fmla="*/ 90160 w 137516"/>
              <a:gd name="connsiteY4" fmla="*/ 292336 h 295978"/>
              <a:gd name="connsiteX5" fmla="*/ 90160 w 137516"/>
              <a:gd name="connsiteY5" fmla="*/ 146623 h 295978"/>
              <a:gd name="connsiteX6" fmla="*/ 129320 w 137516"/>
              <a:gd name="connsiteY6" fmla="*/ 146623 h 295978"/>
              <a:gd name="connsiteX7" fmla="*/ 132963 w 137516"/>
              <a:gd name="connsiteY7" fmla="*/ 142980 h 295978"/>
              <a:gd name="connsiteX8" fmla="*/ 136606 w 137516"/>
              <a:gd name="connsiteY8" fmla="*/ 99267 h 295978"/>
              <a:gd name="connsiteX9" fmla="*/ 132963 w 137516"/>
              <a:gd name="connsiteY9" fmla="*/ 95624 h 295978"/>
              <a:gd name="connsiteX10" fmla="*/ 90160 w 137516"/>
              <a:gd name="connsiteY10" fmla="*/ 95624 h 295978"/>
              <a:gd name="connsiteX11" fmla="*/ 90160 w 137516"/>
              <a:gd name="connsiteY11" fmla="*/ 64660 h 295978"/>
              <a:gd name="connsiteX12" fmla="*/ 103820 w 137516"/>
              <a:gd name="connsiteY12" fmla="*/ 50999 h 295978"/>
              <a:gd name="connsiteX13" fmla="*/ 133873 w 137516"/>
              <a:gd name="connsiteY13" fmla="*/ 50999 h 295978"/>
              <a:gd name="connsiteX14" fmla="*/ 137516 w 137516"/>
              <a:gd name="connsiteY14" fmla="*/ 47357 h 295978"/>
              <a:gd name="connsiteX15" fmla="*/ 137516 w 137516"/>
              <a:gd name="connsiteY15" fmla="*/ 3643 h 295978"/>
              <a:gd name="connsiteX16" fmla="*/ 133873 w 137516"/>
              <a:gd name="connsiteY16" fmla="*/ 0 h 295978"/>
              <a:gd name="connsiteX17" fmla="*/ 83785 w 137516"/>
              <a:gd name="connsiteY17" fmla="*/ 0 h 295978"/>
              <a:gd name="connsiteX18" fmla="*/ 30053 w 137516"/>
              <a:gd name="connsiteY18" fmla="*/ 53732 h 295978"/>
              <a:gd name="connsiteX19" fmla="*/ 30053 w 137516"/>
              <a:gd name="connsiteY19" fmla="*/ 96535 h 295978"/>
              <a:gd name="connsiteX20" fmla="*/ 3643 w 137516"/>
              <a:gd name="connsiteY20" fmla="*/ 96535 h 295978"/>
              <a:gd name="connsiteX21" fmla="*/ 0 w 137516"/>
              <a:gd name="connsiteY21" fmla="*/ 100177 h 295978"/>
              <a:gd name="connsiteX22" fmla="*/ 0 w 137516"/>
              <a:gd name="connsiteY22" fmla="*/ 143891 h 295978"/>
              <a:gd name="connsiteX23" fmla="*/ 3643 w 137516"/>
              <a:gd name="connsiteY23" fmla="*/ 147534 h 295978"/>
              <a:gd name="connsiteX24" fmla="*/ 29143 w 137516"/>
              <a:gd name="connsiteY24" fmla="*/ 147534 h 295978"/>
              <a:gd name="connsiteX25" fmla="*/ 29143 w 137516"/>
              <a:gd name="connsiteY25" fmla="*/ 148445 h 29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7516" h="295978">
                <a:moveTo>
                  <a:pt x="29143" y="148445"/>
                </a:moveTo>
                <a:lnTo>
                  <a:pt x="29143" y="292336"/>
                </a:lnTo>
                <a:cubicBezTo>
                  <a:pt x="29143" y="294157"/>
                  <a:pt x="30964" y="295979"/>
                  <a:pt x="32785" y="295979"/>
                </a:cubicBezTo>
                <a:lnTo>
                  <a:pt x="86517" y="295979"/>
                </a:lnTo>
                <a:cubicBezTo>
                  <a:pt x="88338" y="295979"/>
                  <a:pt x="90160" y="294157"/>
                  <a:pt x="90160" y="292336"/>
                </a:cubicBezTo>
                <a:lnTo>
                  <a:pt x="90160" y="146623"/>
                </a:lnTo>
                <a:lnTo>
                  <a:pt x="129320" y="146623"/>
                </a:lnTo>
                <a:cubicBezTo>
                  <a:pt x="131141" y="146623"/>
                  <a:pt x="132963" y="144802"/>
                  <a:pt x="132963" y="142980"/>
                </a:cubicBezTo>
                <a:lnTo>
                  <a:pt x="136606" y="99267"/>
                </a:lnTo>
                <a:cubicBezTo>
                  <a:pt x="136606" y="97445"/>
                  <a:pt x="134784" y="95624"/>
                  <a:pt x="132963" y="95624"/>
                </a:cubicBezTo>
                <a:lnTo>
                  <a:pt x="90160" y="95624"/>
                </a:lnTo>
                <a:lnTo>
                  <a:pt x="90160" y="64660"/>
                </a:lnTo>
                <a:cubicBezTo>
                  <a:pt x="90160" y="57374"/>
                  <a:pt x="96535" y="50999"/>
                  <a:pt x="103820" y="50999"/>
                </a:cubicBezTo>
                <a:lnTo>
                  <a:pt x="133873" y="50999"/>
                </a:lnTo>
                <a:cubicBezTo>
                  <a:pt x="135695" y="50999"/>
                  <a:pt x="137516" y="49178"/>
                  <a:pt x="137516" y="47357"/>
                </a:cubicBezTo>
                <a:lnTo>
                  <a:pt x="137516" y="3643"/>
                </a:lnTo>
                <a:cubicBezTo>
                  <a:pt x="137516" y="1821"/>
                  <a:pt x="135695" y="0"/>
                  <a:pt x="133873" y="0"/>
                </a:cubicBezTo>
                <a:lnTo>
                  <a:pt x="83785" y="0"/>
                </a:lnTo>
                <a:cubicBezTo>
                  <a:pt x="53732" y="0"/>
                  <a:pt x="30053" y="23678"/>
                  <a:pt x="30053" y="53732"/>
                </a:cubicBezTo>
                <a:lnTo>
                  <a:pt x="30053" y="96535"/>
                </a:lnTo>
                <a:lnTo>
                  <a:pt x="3643" y="96535"/>
                </a:lnTo>
                <a:cubicBezTo>
                  <a:pt x="1821" y="96535"/>
                  <a:pt x="0" y="98356"/>
                  <a:pt x="0" y="100177"/>
                </a:cubicBezTo>
                <a:lnTo>
                  <a:pt x="0" y="143891"/>
                </a:lnTo>
                <a:cubicBezTo>
                  <a:pt x="0" y="145713"/>
                  <a:pt x="1821" y="147534"/>
                  <a:pt x="3643" y="147534"/>
                </a:cubicBezTo>
                <a:lnTo>
                  <a:pt x="29143" y="147534"/>
                </a:lnTo>
                <a:lnTo>
                  <a:pt x="29143" y="1484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33" name="ICON">
            <a:extLst>
              <a:ext uri="{FF2B5EF4-FFF2-40B4-BE49-F238E27FC236}">
                <a16:creationId xmlns:a16="http://schemas.microsoft.com/office/drawing/2014/main" id="{B4CF8F48-905C-4B33-9A52-2BB6AC523D23}"/>
              </a:ext>
            </a:extLst>
          </p:cNvPr>
          <p:cNvSpPr/>
          <p:nvPr/>
        </p:nvSpPr>
        <p:spPr>
          <a:xfrm>
            <a:off x="9923779" y="5207821"/>
            <a:ext cx="190988" cy="156983"/>
          </a:xfrm>
          <a:custGeom>
            <a:avLst/>
            <a:gdLst>
              <a:gd name="connsiteX0" fmla="*/ 289070 w 289980"/>
              <a:gd name="connsiteY0" fmla="*/ 28232 h 238349"/>
              <a:gd name="connsiteX1" fmla="*/ 259928 w 289980"/>
              <a:gd name="connsiteY1" fmla="*/ 36428 h 238349"/>
              <a:gd name="connsiteX2" fmla="*/ 274499 w 289980"/>
              <a:gd name="connsiteY2" fmla="*/ 23678 h 238349"/>
              <a:gd name="connsiteX3" fmla="*/ 284517 w 289980"/>
              <a:gd name="connsiteY3" fmla="*/ 6375 h 238349"/>
              <a:gd name="connsiteX4" fmla="*/ 284517 w 289980"/>
              <a:gd name="connsiteY4" fmla="*/ 4554 h 238349"/>
              <a:gd name="connsiteX5" fmla="*/ 282695 w 289980"/>
              <a:gd name="connsiteY5" fmla="*/ 4554 h 238349"/>
              <a:gd name="connsiteX6" fmla="*/ 248089 w 289980"/>
              <a:gd name="connsiteY6" fmla="*/ 18214 h 238349"/>
              <a:gd name="connsiteX7" fmla="*/ 245357 w 289980"/>
              <a:gd name="connsiteY7" fmla="*/ 17303 h 238349"/>
              <a:gd name="connsiteX8" fmla="*/ 242624 w 289980"/>
              <a:gd name="connsiteY8" fmla="*/ 14571 h 238349"/>
              <a:gd name="connsiteX9" fmla="*/ 226232 w 289980"/>
              <a:gd name="connsiteY9" fmla="*/ 4554 h 238349"/>
              <a:gd name="connsiteX10" fmla="*/ 200732 w 289980"/>
              <a:gd name="connsiteY10" fmla="*/ 0 h 238349"/>
              <a:gd name="connsiteX11" fmla="*/ 176143 w 289980"/>
              <a:gd name="connsiteY11" fmla="*/ 7286 h 238349"/>
              <a:gd name="connsiteX12" fmla="*/ 156108 w 289980"/>
              <a:gd name="connsiteY12" fmla="*/ 23678 h 238349"/>
              <a:gd name="connsiteX13" fmla="*/ 144268 w 289980"/>
              <a:gd name="connsiteY13" fmla="*/ 47357 h 238349"/>
              <a:gd name="connsiteX14" fmla="*/ 143358 w 289980"/>
              <a:gd name="connsiteY14" fmla="*/ 71946 h 238349"/>
              <a:gd name="connsiteX15" fmla="*/ 142447 w 289980"/>
              <a:gd name="connsiteY15" fmla="*/ 73767 h 238349"/>
              <a:gd name="connsiteX16" fmla="*/ 23145 w 289980"/>
              <a:gd name="connsiteY16" fmla="*/ 12750 h 238349"/>
              <a:gd name="connsiteX17" fmla="*/ 19502 w 289980"/>
              <a:gd name="connsiteY17" fmla="*/ 12750 h 238349"/>
              <a:gd name="connsiteX18" fmla="*/ 29520 w 289980"/>
              <a:gd name="connsiteY18" fmla="*/ 84695 h 238349"/>
              <a:gd name="connsiteX19" fmla="*/ 36805 w 289980"/>
              <a:gd name="connsiteY19" fmla="*/ 91070 h 238349"/>
              <a:gd name="connsiteX20" fmla="*/ 14038 w 289980"/>
              <a:gd name="connsiteY20" fmla="*/ 84695 h 238349"/>
              <a:gd name="connsiteX21" fmla="*/ 12216 w 289980"/>
              <a:gd name="connsiteY21" fmla="*/ 85606 h 238349"/>
              <a:gd name="connsiteX22" fmla="*/ 12216 w 289980"/>
              <a:gd name="connsiteY22" fmla="*/ 92892 h 238349"/>
              <a:gd name="connsiteX23" fmla="*/ 49555 w 289980"/>
              <a:gd name="connsiteY23" fmla="*/ 142070 h 238349"/>
              <a:gd name="connsiteX24" fmla="*/ 56841 w 289980"/>
              <a:gd name="connsiteY24" fmla="*/ 144802 h 238349"/>
              <a:gd name="connsiteX25" fmla="*/ 34073 w 289980"/>
              <a:gd name="connsiteY25" fmla="*/ 143891 h 238349"/>
              <a:gd name="connsiteX26" fmla="*/ 32252 w 289980"/>
              <a:gd name="connsiteY26" fmla="*/ 145713 h 238349"/>
              <a:gd name="connsiteX27" fmla="*/ 79608 w 289980"/>
              <a:gd name="connsiteY27" fmla="*/ 185784 h 238349"/>
              <a:gd name="connsiteX28" fmla="*/ 85983 w 289980"/>
              <a:gd name="connsiteY28" fmla="*/ 186694 h 238349"/>
              <a:gd name="connsiteX29" fmla="*/ 85983 w 289980"/>
              <a:gd name="connsiteY29" fmla="*/ 186694 h 238349"/>
              <a:gd name="connsiteX30" fmla="*/ 53198 w 289980"/>
              <a:gd name="connsiteY30" fmla="*/ 203998 h 238349"/>
              <a:gd name="connsiteX31" fmla="*/ 4020 w 289980"/>
              <a:gd name="connsiteY31" fmla="*/ 210373 h 238349"/>
              <a:gd name="connsiteX32" fmla="*/ 377 w 289980"/>
              <a:gd name="connsiteY32" fmla="*/ 210373 h 238349"/>
              <a:gd name="connsiteX33" fmla="*/ 1288 w 289980"/>
              <a:gd name="connsiteY33" fmla="*/ 212194 h 238349"/>
              <a:gd name="connsiteX34" fmla="*/ 11306 w 289980"/>
              <a:gd name="connsiteY34" fmla="*/ 218569 h 238349"/>
              <a:gd name="connsiteX35" fmla="*/ 44091 w 289980"/>
              <a:gd name="connsiteY35" fmla="*/ 231319 h 238349"/>
              <a:gd name="connsiteX36" fmla="*/ 214393 w 289980"/>
              <a:gd name="connsiteY36" fmla="*/ 191248 h 238349"/>
              <a:gd name="connsiteX37" fmla="*/ 261749 w 289980"/>
              <a:gd name="connsiteY37" fmla="*/ 61017 h 238349"/>
              <a:gd name="connsiteX38" fmla="*/ 265392 w 289980"/>
              <a:gd name="connsiteY38" fmla="*/ 57374 h 238349"/>
              <a:gd name="connsiteX39" fmla="*/ 288160 w 289980"/>
              <a:gd name="connsiteY39" fmla="*/ 33696 h 238349"/>
              <a:gd name="connsiteX40" fmla="*/ 289981 w 289980"/>
              <a:gd name="connsiteY40" fmla="*/ 29143 h 238349"/>
              <a:gd name="connsiteX41" fmla="*/ 289981 w 289980"/>
              <a:gd name="connsiteY41" fmla="*/ 29143 h 238349"/>
              <a:gd name="connsiteX42" fmla="*/ 289070 w 289980"/>
              <a:gd name="connsiteY42" fmla="*/ 28232 h 23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89980" h="238349">
                <a:moveTo>
                  <a:pt x="289070" y="28232"/>
                </a:moveTo>
                <a:cubicBezTo>
                  <a:pt x="279963" y="32785"/>
                  <a:pt x="269946" y="34607"/>
                  <a:pt x="259928" y="36428"/>
                </a:cubicBezTo>
                <a:cubicBezTo>
                  <a:pt x="264481" y="35517"/>
                  <a:pt x="271767" y="27321"/>
                  <a:pt x="274499" y="23678"/>
                </a:cubicBezTo>
                <a:cubicBezTo>
                  <a:pt x="279053" y="18214"/>
                  <a:pt x="282695" y="12750"/>
                  <a:pt x="284517" y="6375"/>
                </a:cubicBezTo>
                <a:cubicBezTo>
                  <a:pt x="284517" y="5464"/>
                  <a:pt x="284517" y="5464"/>
                  <a:pt x="284517" y="4554"/>
                </a:cubicBezTo>
                <a:cubicBezTo>
                  <a:pt x="283606" y="4554"/>
                  <a:pt x="283606" y="4554"/>
                  <a:pt x="282695" y="4554"/>
                </a:cubicBezTo>
                <a:cubicBezTo>
                  <a:pt x="271767" y="10928"/>
                  <a:pt x="259928" y="14571"/>
                  <a:pt x="248089" y="18214"/>
                </a:cubicBezTo>
                <a:cubicBezTo>
                  <a:pt x="247178" y="18214"/>
                  <a:pt x="246267" y="18214"/>
                  <a:pt x="245357" y="17303"/>
                </a:cubicBezTo>
                <a:cubicBezTo>
                  <a:pt x="244446" y="16393"/>
                  <a:pt x="243535" y="15482"/>
                  <a:pt x="242624" y="14571"/>
                </a:cubicBezTo>
                <a:cubicBezTo>
                  <a:pt x="237160" y="10018"/>
                  <a:pt x="231696" y="6375"/>
                  <a:pt x="226232" y="4554"/>
                </a:cubicBezTo>
                <a:cubicBezTo>
                  <a:pt x="218035" y="911"/>
                  <a:pt x="208928" y="0"/>
                  <a:pt x="200732" y="0"/>
                </a:cubicBezTo>
                <a:cubicBezTo>
                  <a:pt x="192536" y="911"/>
                  <a:pt x="183429" y="2732"/>
                  <a:pt x="176143" y="7286"/>
                </a:cubicBezTo>
                <a:cubicBezTo>
                  <a:pt x="168857" y="10928"/>
                  <a:pt x="161572" y="16393"/>
                  <a:pt x="156108" y="23678"/>
                </a:cubicBezTo>
                <a:cubicBezTo>
                  <a:pt x="150643" y="30964"/>
                  <a:pt x="146090" y="38250"/>
                  <a:pt x="144268" y="47357"/>
                </a:cubicBezTo>
                <a:cubicBezTo>
                  <a:pt x="142447" y="55553"/>
                  <a:pt x="142447" y="63749"/>
                  <a:pt x="143358" y="71946"/>
                </a:cubicBezTo>
                <a:cubicBezTo>
                  <a:pt x="143358" y="73767"/>
                  <a:pt x="143358" y="73767"/>
                  <a:pt x="142447" y="73767"/>
                </a:cubicBezTo>
                <a:cubicBezTo>
                  <a:pt x="95090" y="66481"/>
                  <a:pt x="55019" y="49178"/>
                  <a:pt x="23145" y="12750"/>
                </a:cubicBezTo>
                <a:cubicBezTo>
                  <a:pt x="21323" y="10928"/>
                  <a:pt x="21323" y="10928"/>
                  <a:pt x="19502" y="12750"/>
                </a:cubicBezTo>
                <a:cubicBezTo>
                  <a:pt x="5841" y="33696"/>
                  <a:pt x="12216" y="67392"/>
                  <a:pt x="29520" y="84695"/>
                </a:cubicBezTo>
                <a:cubicBezTo>
                  <a:pt x="32252" y="86517"/>
                  <a:pt x="34073" y="89249"/>
                  <a:pt x="36805" y="91070"/>
                </a:cubicBezTo>
                <a:cubicBezTo>
                  <a:pt x="35895" y="91070"/>
                  <a:pt x="24056" y="90160"/>
                  <a:pt x="14038" y="84695"/>
                </a:cubicBezTo>
                <a:cubicBezTo>
                  <a:pt x="12216" y="83785"/>
                  <a:pt x="12216" y="84695"/>
                  <a:pt x="12216" y="85606"/>
                </a:cubicBezTo>
                <a:cubicBezTo>
                  <a:pt x="12216" y="87428"/>
                  <a:pt x="12216" y="90160"/>
                  <a:pt x="12216" y="92892"/>
                </a:cubicBezTo>
                <a:cubicBezTo>
                  <a:pt x="14948" y="113838"/>
                  <a:pt x="29520" y="133873"/>
                  <a:pt x="49555" y="142070"/>
                </a:cubicBezTo>
                <a:cubicBezTo>
                  <a:pt x="52287" y="142980"/>
                  <a:pt x="55019" y="143891"/>
                  <a:pt x="56841" y="144802"/>
                </a:cubicBezTo>
                <a:cubicBezTo>
                  <a:pt x="52287" y="143891"/>
                  <a:pt x="47734" y="144802"/>
                  <a:pt x="34073" y="143891"/>
                </a:cubicBezTo>
                <a:cubicBezTo>
                  <a:pt x="32252" y="143891"/>
                  <a:pt x="31341" y="144802"/>
                  <a:pt x="32252" y="145713"/>
                </a:cubicBezTo>
                <a:cubicBezTo>
                  <a:pt x="42270" y="173034"/>
                  <a:pt x="63216" y="181230"/>
                  <a:pt x="79608" y="185784"/>
                </a:cubicBezTo>
                <a:cubicBezTo>
                  <a:pt x="81430" y="185784"/>
                  <a:pt x="84162" y="185784"/>
                  <a:pt x="85983" y="186694"/>
                </a:cubicBezTo>
                <a:cubicBezTo>
                  <a:pt x="85983" y="186694"/>
                  <a:pt x="85983" y="186694"/>
                  <a:pt x="85983" y="186694"/>
                </a:cubicBezTo>
                <a:cubicBezTo>
                  <a:pt x="80519" y="194891"/>
                  <a:pt x="62305" y="201266"/>
                  <a:pt x="53198" y="203998"/>
                </a:cubicBezTo>
                <a:cubicBezTo>
                  <a:pt x="37716" y="209462"/>
                  <a:pt x="20413" y="212194"/>
                  <a:pt x="4020" y="210373"/>
                </a:cubicBezTo>
                <a:cubicBezTo>
                  <a:pt x="1288" y="210373"/>
                  <a:pt x="377" y="210373"/>
                  <a:pt x="377" y="210373"/>
                </a:cubicBezTo>
                <a:cubicBezTo>
                  <a:pt x="-533" y="210373"/>
                  <a:pt x="377" y="211283"/>
                  <a:pt x="1288" y="212194"/>
                </a:cubicBezTo>
                <a:cubicBezTo>
                  <a:pt x="4931" y="214015"/>
                  <a:pt x="7663" y="216747"/>
                  <a:pt x="11306" y="218569"/>
                </a:cubicBezTo>
                <a:cubicBezTo>
                  <a:pt x="22234" y="224033"/>
                  <a:pt x="33163" y="228587"/>
                  <a:pt x="44091" y="231319"/>
                </a:cubicBezTo>
                <a:cubicBezTo>
                  <a:pt x="103287" y="247711"/>
                  <a:pt x="169768" y="235872"/>
                  <a:pt x="214393" y="191248"/>
                </a:cubicBezTo>
                <a:cubicBezTo>
                  <a:pt x="248999" y="156641"/>
                  <a:pt x="261749" y="108374"/>
                  <a:pt x="261749" y="61017"/>
                </a:cubicBezTo>
                <a:cubicBezTo>
                  <a:pt x="261749" y="59196"/>
                  <a:pt x="263571" y="58285"/>
                  <a:pt x="265392" y="57374"/>
                </a:cubicBezTo>
                <a:cubicBezTo>
                  <a:pt x="274499" y="50999"/>
                  <a:pt x="281785" y="42803"/>
                  <a:pt x="288160" y="33696"/>
                </a:cubicBezTo>
                <a:cubicBezTo>
                  <a:pt x="289981" y="31875"/>
                  <a:pt x="289981" y="30053"/>
                  <a:pt x="289981" y="29143"/>
                </a:cubicBezTo>
                <a:cubicBezTo>
                  <a:pt x="289981" y="29143"/>
                  <a:pt x="289981" y="29143"/>
                  <a:pt x="289981" y="29143"/>
                </a:cubicBezTo>
                <a:cubicBezTo>
                  <a:pt x="289981" y="27321"/>
                  <a:pt x="289981" y="28232"/>
                  <a:pt x="289070" y="28232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34" name="ICON">
            <a:extLst>
              <a:ext uri="{FF2B5EF4-FFF2-40B4-BE49-F238E27FC236}">
                <a16:creationId xmlns:a16="http://schemas.microsoft.com/office/drawing/2014/main" id="{DE80F9CF-B30B-447D-9BA4-20C7210B37DB}"/>
              </a:ext>
            </a:extLst>
          </p:cNvPr>
          <p:cNvSpPr/>
          <p:nvPr/>
        </p:nvSpPr>
        <p:spPr>
          <a:xfrm>
            <a:off x="10440295" y="5191205"/>
            <a:ext cx="187156" cy="187156"/>
          </a:xfrm>
          <a:custGeom>
            <a:avLst/>
            <a:gdLst>
              <a:gd name="connsiteX0" fmla="*/ 216694 w 284162"/>
              <a:gd name="connsiteY0" fmla="*/ 52388 h 284162"/>
              <a:gd name="connsiteX1" fmla="*/ 200025 w 284162"/>
              <a:gd name="connsiteY1" fmla="*/ 69056 h 284162"/>
              <a:gd name="connsiteX2" fmla="*/ 216694 w 284162"/>
              <a:gd name="connsiteY2" fmla="*/ 85725 h 284162"/>
              <a:gd name="connsiteX3" fmla="*/ 233363 w 284162"/>
              <a:gd name="connsiteY3" fmla="*/ 69056 h 284162"/>
              <a:gd name="connsiteX4" fmla="*/ 216694 w 284162"/>
              <a:gd name="connsiteY4" fmla="*/ 52388 h 284162"/>
              <a:gd name="connsiteX5" fmla="*/ 142875 w 284162"/>
              <a:gd name="connsiteY5" fmla="*/ 73819 h 284162"/>
              <a:gd name="connsiteX6" fmla="*/ 73025 w 284162"/>
              <a:gd name="connsiteY6" fmla="*/ 143669 h 284162"/>
              <a:gd name="connsiteX7" fmla="*/ 142875 w 284162"/>
              <a:gd name="connsiteY7" fmla="*/ 213519 h 284162"/>
              <a:gd name="connsiteX8" fmla="*/ 212725 w 284162"/>
              <a:gd name="connsiteY8" fmla="*/ 143669 h 284162"/>
              <a:gd name="connsiteX9" fmla="*/ 142875 w 284162"/>
              <a:gd name="connsiteY9" fmla="*/ 73819 h 284162"/>
              <a:gd name="connsiteX10" fmla="*/ 142875 w 284162"/>
              <a:gd name="connsiteY10" fmla="*/ 188913 h 284162"/>
              <a:gd name="connsiteX11" fmla="*/ 97631 w 284162"/>
              <a:gd name="connsiteY11" fmla="*/ 143669 h 284162"/>
              <a:gd name="connsiteX12" fmla="*/ 142875 w 284162"/>
              <a:gd name="connsiteY12" fmla="*/ 98425 h 284162"/>
              <a:gd name="connsiteX13" fmla="*/ 188119 w 284162"/>
              <a:gd name="connsiteY13" fmla="*/ 143669 h 284162"/>
              <a:gd name="connsiteX14" fmla="*/ 142875 w 284162"/>
              <a:gd name="connsiteY14" fmla="*/ 188913 h 284162"/>
              <a:gd name="connsiteX15" fmla="*/ 284163 w 284162"/>
              <a:gd name="connsiteY15" fmla="*/ 85725 h 284162"/>
              <a:gd name="connsiteX16" fmla="*/ 198438 w 284162"/>
              <a:gd name="connsiteY16" fmla="*/ 0 h 284162"/>
              <a:gd name="connsiteX17" fmla="*/ 85725 w 284162"/>
              <a:gd name="connsiteY17" fmla="*/ 0 h 284162"/>
              <a:gd name="connsiteX18" fmla="*/ 0 w 284162"/>
              <a:gd name="connsiteY18" fmla="*/ 85725 h 284162"/>
              <a:gd name="connsiteX19" fmla="*/ 0 w 284162"/>
              <a:gd name="connsiteY19" fmla="*/ 198438 h 284162"/>
              <a:gd name="connsiteX20" fmla="*/ 85725 w 284162"/>
              <a:gd name="connsiteY20" fmla="*/ 284163 h 284162"/>
              <a:gd name="connsiteX21" fmla="*/ 198438 w 284162"/>
              <a:gd name="connsiteY21" fmla="*/ 284163 h 284162"/>
              <a:gd name="connsiteX22" fmla="*/ 284163 w 284162"/>
              <a:gd name="connsiteY22" fmla="*/ 198438 h 284162"/>
              <a:gd name="connsiteX23" fmla="*/ 284163 w 284162"/>
              <a:gd name="connsiteY23" fmla="*/ 85725 h 284162"/>
              <a:gd name="connsiteX24" fmla="*/ 257175 w 284162"/>
              <a:gd name="connsiteY24" fmla="*/ 198438 h 284162"/>
              <a:gd name="connsiteX25" fmla="*/ 198438 w 284162"/>
              <a:gd name="connsiteY25" fmla="*/ 257175 h 284162"/>
              <a:gd name="connsiteX26" fmla="*/ 85725 w 284162"/>
              <a:gd name="connsiteY26" fmla="*/ 257175 h 284162"/>
              <a:gd name="connsiteX27" fmla="*/ 26988 w 284162"/>
              <a:gd name="connsiteY27" fmla="*/ 198438 h 284162"/>
              <a:gd name="connsiteX28" fmla="*/ 26988 w 284162"/>
              <a:gd name="connsiteY28" fmla="*/ 85725 h 284162"/>
              <a:gd name="connsiteX29" fmla="*/ 85725 w 284162"/>
              <a:gd name="connsiteY29" fmla="*/ 26988 h 284162"/>
              <a:gd name="connsiteX30" fmla="*/ 198438 w 284162"/>
              <a:gd name="connsiteY30" fmla="*/ 26988 h 284162"/>
              <a:gd name="connsiteX31" fmla="*/ 257175 w 284162"/>
              <a:gd name="connsiteY31" fmla="*/ 85725 h 284162"/>
              <a:gd name="connsiteX32" fmla="*/ 257175 w 284162"/>
              <a:gd name="connsiteY32" fmla="*/ 198438 h 2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84162" h="284162">
                <a:moveTo>
                  <a:pt x="216694" y="52388"/>
                </a:moveTo>
                <a:cubicBezTo>
                  <a:pt x="207169" y="52388"/>
                  <a:pt x="200025" y="59531"/>
                  <a:pt x="200025" y="69056"/>
                </a:cubicBezTo>
                <a:cubicBezTo>
                  <a:pt x="200025" y="78581"/>
                  <a:pt x="207169" y="85725"/>
                  <a:pt x="216694" y="85725"/>
                </a:cubicBezTo>
                <a:cubicBezTo>
                  <a:pt x="226219" y="85725"/>
                  <a:pt x="233363" y="78581"/>
                  <a:pt x="233363" y="69056"/>
                </a:cubicBezTo>
                <a:cubicBezTo>
                  <a:pt x="233363" y="59531"/>
                  <a:pt x="226219" y="52388"/>
                  <a:pt x="216694" y="52388"/>
                </a:cubicBezTo>
                <a:close/>
                <a:moveTo>
                  <a:pt x="142875" y="73819"/>
                </a:moveTo>
                <a:cubicBezTo>
                  <a:pt x="103981" y="73819"/>
                  <a:pt x="73025" y="105569"/>
                  <a:pt x="73025" y="143669"/>
                </a:cubicBezTo>
                <a:cubicBezTo>
                  <a:pt x="73025" y="181769"/>
                  <a:pt x="104775" y="213519"/>
                  <a:pt x="142875" y="213519"/>
                </a:cubicBezTo>
                <a:cubicBezTo>
                  <a:pt x="180975" y="213519"/>
                  <a:pt x="212725" y="181769"/>
                  <a:pt x="212725" y="143669"/>
                </a:cubicBezTo>
                <a:cubicBezTo>
                  <a:pt x="212725" y="105569"/>
                  <a:pt x="181769" y="73819"/>
                  <a:pt x="142875" y="73819"/>
                </a:cubicBezTo>
                <a:close/>
                <a:moveTo>
                  <a:pt x="142875" y="188913"/>
                </a:moveTo>
                <a:cubicBezTo>
                  <a:pt x="118269" y="188913"/>
                  <a:pt x="97631" y="169069"/>
                  <a:pt x="97631" y="143669"/>
                </a:cubicBezTo>
                <a:cubicBezTo>
                  <a:pt x="97631" y="119063"/>
                  <a:pt x="117475" y="98425"/>
                  <a:pt x="142875" y="98425"/>
                </a:cubicBezTo>
                <a:cubicBezTo>
                  <a:pt x="167481" y="98425"/>
                  <a:pt x="188119" y="118269"/>
                  <a:pt x="188119" y="143669"/>
                </a:cubicBezTo>
                <a:cubicBezTo>
                  <a:pt x="187325" y="169069"/>
                  <a:pt x="167481" y="188913"/>
                  <a:pt x="142875" y="188913"/>
                </a:cubicBezTo>
                <a:close/>
                <a:moveTo>
                  <a:pt x="284163" y="85725"/>
                </a:moveTo>
                <a:cubicBezTo>
                  <a:pt x="284163" y="38100"/>
                  <a:pt x="246063" y="0"/>
                  <a:pt x="198438" y="0"/>
                </a:cubicBezTo>
                <a:lnTo>
                  <a:pt x="85725" y="0"/>
                </a:lnTo>
                <a:cubicBezTo>
                  <a:pt x="38100" y="0"/>
                  <a:pt x="0" y="38100"/>
                  <a:pt x="0" y="85725"/>
                </a:cubicBezTo>
                <a:lnTo>
                  <a:pt x="0" y="198438"/>
                </a:lnTo>
                <a:cubicBezTo>
                  <a:pt x="0" y="246063"/>
                  <a:pt x="38100" y="284163"/>
                  <a:pt x="85725" y="284163"/>
                </a:cubicBezTo>
                <a:lnTo>
                  <a:pt x="198438" y="284163"/>
                </a:lnTo>
                <a:cubicBezTo>
                  <a:pt x="246063" y="284163"/>
                  <a:pt x="284163" y="246063"/>
                  <a:pt x="284163" y="198438"/>
                </a:cubicBezTo>
                <a:lnTo>
                  <a:pt x="284163" y="85725"/>
                </a:lnTo>
                <a:close/>
                <a:moveTo>
                  <a:pt x="257175" y="198438"/>
                </a:moveTo>
                <a:cubicBezTo>
                  <a:pt x="257175" y="230981"/>
                  <a:pt x="230981" y="257175"/>
                  <a:pt x="198438" y="257175"/>
                </a:cubicBezTo>
                <a:lnTo>
                  <a:pt x="85725" y="257175"/>
                </a:lnTo>
                <a:cubicBezTo>
                  <a:pt x="53181" y="257175"/>
                  <a:pt x="26988" y="230981"/>
                  <a:pt x="26988" y="198438"/>
                </a:cubicBezTo>
                <a:lnTo>
                  <a:pt x="26988" y="85725"/>
                </a:lnTo>
                <a:cubicBezTo>
                  <a:pt x="26988" y="53181"/>
                  <a:pt x="53181" y="26988"/>
                  <a:pt x="85725" y="26988"/>
                </a:cubicBezTo>
                <a:lnTo>
                  <a:pt x="198438" y="26988"/>
                </a:lnTo>
                <a:cubicBezTo>
                  <a:pt x="230981" y="26988"/>
                  <a:pt x="257175" y="53181"/>
                  <a:pt x="257175" y="85725"/>
                </a:cubicBezTo>
                <a:lnTo>
                  <a:pt x="257175" y="1984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9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93703"/>
      </p:ext>
    </p:extLst>
  </p:cSld>
  <p:clrMapOvr>
    <a:masterClrMapping/>
  </p:clrMapOvr>
  <p:transition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99 0 L 0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536 0 L -2.5E-6 0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0 L 0.02396 0 " pathEditMode="relative" rAng="0" ptsTypes="AA">
                                      <p:cBhvr>
                                        <p:cTn id="1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08894 0.00162 L 4.79167E-6 -1.11111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0" y="-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08047 -0.00046 L -6.25E-7 -4.07407E-6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3" y="2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0.06227 L -1.875E-6 -3.7037E-7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7631 0.00046 L -3.75E-6 2.59259E-6 " pathEditMode="relative" rAng="0" ptsTypes="AA">
                                      <p:cBhvr>
                                        <p:cTn id="5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-2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99 0 L 0 0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99 0 L 0 0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31 0.1456 L 1.45833E-6 2.96296E-6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-729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5833E-6 2.96296E-6 L -0.03021 -0.05764 " pathEditMode="relative" rAng="0" ptsTypes="AA">
                                      <p:cBhvr>
                                        <p:cTn id="81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89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995 -0.26852 L 1.45833E-6 4.44444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1342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45833E-6 4.44444E-6 L 0.02864 0.05115 " pathEditMode="relative" rAng="0" ptsTypes="AA">
                                      <p:cBhvr>
                                        <p:cTn id="88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54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4206 0.27916 L -1.875E-6 2.59259E-6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13958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decel="7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875E-6 2.59259E-6 L -0.02122 -0.04352 " pathEditMode="relative" rAng="0" ptsTypes="AA">
                                      <p:cBhvr>
                                        <p:cTn id="95" dur="3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176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35 -0.09213 L -2.29167E-6 -3.33333E-6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460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9167E-6 -3.33333E-6 L 0.01615 0.03264 " pathEditMode="relative" rAng="0" ptsTypes="AA">
                                      <p:cBhvr>
                                        <p:cTn id="102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2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1.11111E-6 L 0.0224 0.00162 " pathEditMode="relative" rAng="0" ptsTypes="AA">
                                      <p:cBhvr>
                                        <p:cTn id="110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69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58333E-6 0 L -0.02291 0.00509 " pathEditMode="relative" rAng="0" ptsTypes="AA">
                                      <p:cBhvr>
                                        <p:cTn id="112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55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3.7037E-7 L 0.02683 0.00069 " pathEditMode="relative" rAng="0" ptsTypes="AA">
                                      <p:cBhvr>
                                        <p:cTn id="120" dur="4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23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8.33333E-7 4.07407E-6 L -0.0263 -0.00116 " pathEditMode="relative" rAng="0" ptsTypes="AA">
                                      <p:cBhvr>
                                        <p:cTn id="122" dur="4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08333E-6 -3.7037E-6 L 0.01628 -3.7037E-6 " pathEditMode="relative" rAng="0" ptsTypes="AA">
                                      <p:cBhvr>
                                        <p:cTn id="127" dur="4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125E-6 -1.85185E-6 L 0.01627 -1.85185E-6 " pathEditMode="relative" rAng="0" ptsTypes="AA">
                                      <p:cBhvr>
                                        <p:cTn id="132" dur="4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16667E-7 1.11111E-6 L 0.01628 1.11111E-6 " pathEditMode="relative" rAng="0" ptsTypes="AA">
                                      <p:cBhvr>
                                        <p:cTn id="137" dur="46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875E-6 1.48148E-6 L 0.01628 1.48148E-6 " pathEditMode="relative" rAng="0" ptsTypes="AA">
                                      <p:cBhvr>
                                        <p:cTn id="142" dur="4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" presetClass="emph" presetSubtype="0" accel="7000" decel="10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44" dur="14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" grpId="0" animBg="1"/>
      <p:bldP spid="2" grpId="1" animBg="1"/>
      <p:bldP spid="26" grpId="0" animBg="1"/>
      <p:bldP spid="26" grpId="1" animBg="1"/>
      <p:bldP spid="5" grpId="0" animBg="1"/>
      <p:bldP spid="5" grpId="1" animBg="1"/>
      <p:bldP spid="5" grpId="2" animBg="1"/>
      <p:bldP spid="7" grpId="0"/>
      <p:bldP spid="7" grpId="1"/>
      <p:bldP spid="7" grpId="2"/>
      <p:bldP spid="8" grpId="0"/>
      <p:bldP spid="8" grpId="1"/>
      <p:bldP spid="8" grpId="2"/>
      <p:bldP spid="9" grpId="0"/>
      <p:bldP spid="10" grpId="0"/>
      <p:bldP spid="12" grpId="0" animBg="1"/>
      <p:bldP spid="13" grpId="0"/>
      <p:bldP spid="14" grpId="0" animBg="1"/>
      <p:bldP spid="14" grpId="1" animBg="1"/>
      <p:bldP spid="15" grpId="0" animBg="1"/>
      <p:bldP spid="15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-">
            <a:extLst>
              <a:ext uri="{FF2B5EF4-FFF2-40B4-BE49-F238E27FC236}">
                <a16:creationId xmlns:a16="http://schemas.microsoft.com/office/drawing/2014/main" id="{12E1A691-A2C2-4761-B493-5465CC64C711}"/>
              </a:ext>
            </a:extLst>
          </p:cNvPr>
          <p:cNvSpPr/>
          <p:nvPr/>
        </p:nvSpPr>
        <p:spPr>
          <a:xfrm rot="2902530">
            <a:off x="9985126" y="2889686"/>
            <a:ext cx="3875445" cy="1287899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2A333EB2-E22A-4BA5-8DCF-660D6E555F9B}"/>
              </a:ext>
            </a:extLst>
          </p:cNvPr>
          <p:cNvSpPr/>
          <p:nvPr/>
        </p:nvSpPr>
        <p:spPr>
          <a:xfrm rot="2902530">
            <a:off x="3128132" y="751123"/>
            <a:ext cx="7858692" cy="2611623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2000">
                <a:srgbClr val="00364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EB1B1CB9-358C-42B6-AF6D-EA2DE2F3C408}"/>
              </a:ext>
            </a:extLst>
          </p:cNvPr>
          <p:cNvSpPr/>
          <p:nvPr/>
        </p:nvSpPr>
        <p:spPr>
          <a:xfrm rot="2902530">
            <a:off x="-564562" y="5341752"/>
            <a:ext cx="7858692" cy="2896646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4000">
                <a:srgbClr val="00364F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1AFEB51A-B57A-4B32-AAEE-700F5D650689}"/>
              </a:ext>
            </a:extLst>
          </p:cNvPr>
          <p:cNvSpPr/>
          <p:nvPr/>
        </p:nvSpPr>
        <p:spPr>
          <a:xfrm rot="2902530">
            <a:off x="2932986" y="4529501"/>
            <a:ext cx="2397429" cy="796721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-">
            <a:extLst>
              <a:ext uri="{FF2B5EF4-FFF2-40B4-BE49-F238E27FC236}">
                <a16:creationId xmlns:a16="http://schemas.microsoft.com/office/drawing/2014/main" id="{50BD93EA-D28E-485D-8A99-30E7A79DF4CD}"/>
              </a:ext>
            </a:extLst>
          </p:cNvPr>
          <p:cNvCxnSpPr>
            <a:cxnSpLocks/>
          </p:cNvCxnSpPr>
          <p:nvPr/>
        </p:nvCxnSpPr>
        <p:spPr>
          <a:xfrm flipH="1">
            <a:off x="-1514385" y="-980407"/>
            <a:ext cx="3714620" cy="8752137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-">
            <a:extLst>
              <a:ext uri="{FF2B5EF4-FFF2-40B4-BE49-F238E27FC236}">
                <a16:creationId xmlns:a16="http://schemas.microsoft.com/office/drawing/2014/main" id="{2B076CA0-21CD-4DBB-BC3E-0F131021FF04}"/>
              </a:ext>
            </a:extLst>
          </p:cNvPr>
          <p:cNvCxnSpPr>
            <a:cxnSpLocks/>
          </p:cNvCxnSpPr>
          <p:nvPr/>
        </p:nvCxnSpPr>
        <p:spPr>
          <a:xfrm flipH="1">
            <a:off x="615536" y="-1747688"/>
            <a:ext cx="740173" cy="10272256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-">
            <a:extLst>
              <a:ext uri="{FF2B5EF4-FFF2-40B4-BE49-F238E27FC236}">
                <a16:creationId xmlns:a16="http://schemas.microsoft.com/office/drawing/2014/main" id="{0B929DB1-2908-4ACC-9D15-26A835F29028}"/>
              </a:ext>
            </a:extLst>
          </p:cNvPr>
          <p:cNvCxnSpPr>
            <a:cxnSpLocks/>
          </p:cNvCxnSpPr>
          <p:nvPr/>
        </p:nvCxnSpPr>
        <p:spPr>
          <a:xfrm flipH="1">
            <a:off x="6607685" y="-1113500"/>
            <a:ext cx="4228606" cy="85344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-">
            <a:extLst>
              <a:ext uri="{FF2B5EF4-FFF2-40B4-BE49-F238E27FC236}">
                <a16:creationId xmlns:a16="http://schemas.microsoft.com/office/drawing/2014/main" id="{9946C765-17D2-473E-A2E3-C4CF6CCAD8D8}"/>
              </a:ext>
            </a:extLst>
          </p:cNvPr>
          <p:cNvCxnSpPr>
            <a:cxnSpLocks/>
          </p:cNvCxnSpPr>
          <p:nvPr/>
        </p:nvCxnSpPr>
        <p:spPr>
          <a:xfrm flipH="1">
            <a:off x="5012354" y="1489926"/>
            <a:ext cx="8694032" cy="58733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-">
            <a:extLst>
              <a:ext uri="{FF2B5EF4-FFF2-40B4-BE49-F238E27FC236}">
                <a16:creationId xmlns:a16="http://schemas.microsoft.com/office/drawing/2014/main" id="{B624F1B0-6A3E-4B6B-8A5F-C5E1B0D1B8CE}"/>
              </a:ext>
            </a:extLst>
          </p:cNvPr>
          <p:cNvSpPr/>
          <p:nvPr/>
        </p:nvSpPr>
        <p:spPr>
          <a:xfrm rot="2700000">
            <a:off x="9462200" y="1446601"/>
            <a:ext cx="731192" cy="731192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79250128-2494-4AFC-BD86-B34E1DB9A002}"/>
              </a:ext>
            </a:extLst>
          </p:cNvPr>
          <p:cNvSpPr/>
          <p:nvPr/>
        </p:nvSpPr>
        <p:spPr>
          <a:xfrm rot="2700000">
            <a:off x="1367941" y="1971204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-">
            <a:extLst>
              <a:ext uri="{FF2B5EF4-FFF2-40B4-BE49-F238E27FC236}">
                <a16:creationId xmlns:a16="http://schemas.microsoft.com/office/drawing/2014/main" id="{2BE0C9D6-4848-4452-82BB-0B04F96AC2FD}"/>
              </a:ext>
            </a:extLst>
          </p:cNvPr>
          <p:cNvSpPr/>
          <p:nvPr/>
        </p:nvSpPr>
        <p:spPr>
          <a:xfrm rot="2700000">
            <a:off x="8272631" y="5964251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3534B332-2585-4E5A-A27C-43259290F492}"/>
              </a:ext>
            </a:extLst>
          </p:cNvPr>
          <p:cNvSpPr/>
          <p:nvPr/>
        </p:nvSpPr>
        <p:spPr>
          <a:xfrm>
            <a:off x="342627" y="304694"/>
            <a:ext cx="11506747" cy="6248613"/>
          </a:xfrm>
          <a:custGeom>
            <a:avLst/>
            <a:gdLst>
              <a:gd name="connsiteX0" fmla="*/ 0 w 11506747"/>
              <a:gd name="connsiteY0" fmla="*/ 5837388 h 6248613"/>
              <a:gd name="connsiteX1" fmla="*/ 0 w 11506747"/>
              <a:gd name="connsiteY1" fmla="*/ 411226 h 6248613"/>
              <a:gd name="connsiteX2" fmla="*/ 411226 w 11506747"/>
              <a:gd name="connsiteY2" fmla="*/ 0 h 6248613"/>
              <a:gd name="connsiteX3" fmla="*/ 11095522 w 11506747"/>
              <a:gd name="connsiteY3" fmla="*/ 0 h 6248613"/>
              <a:gd name="connsiteX4" fmla="*/ 11506748 w 11506747"/>
              <a:gd name="connsiteY4" fmla="*/ 411226 h 6248613"/>
              <a:gd name="connsiteX5" fmla="*/ 11506748 w 11506747"/>
              <a:gd name="connsiteY5" fmla="*/ 5837388 h 6248613"/>
              <a:gd name="connsiteX6" fmla="*/ 11095522 w 11506747"/>
              <a:gd name="connsiteY6" fmla="*/ 6248614 h 6248613"/>
              <a:gd name="connsiteX7" fmla="*/ 411226 w 11506747"/>
              <a:gd name="connsiteY7" fmla="*/ 6248614 h 6248613"/>
              <a:gd name="connsiteX8" fmla="*/ 0 w 11506747"/>
              <a:gd name="connsiteY8" fmla="*/ 5837388 h 6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747" h="6248613">
                <a:moveTo>
                  <a:pt x="0" y="5837388"/>
                </a:moveTo>
                <a:lnTo>
                  <a:pt x="0" y="411226"/>
                </a:lnTo>
                <a:cubicBezTo>
                  <a:pt x="226774" y="411226"/>
                  <a:pt x="411226" y="227406"/>
                  <a:pt x="411226" y="0"/>
                </a:cubicBezTo>
                <a:lnTo>
                  <a:pt x="11095522" y="0"/>
                </a:lnTo>
                <a:cubicBezTo>
                  <a:pt x="11095522" y="226774"/>
                  <a:pt x="11279341" y="411226"/>
                  <a:pt x="11506748" y="411226"/>
                </a:cubicBezTo>
                <a:lnTo>
                  <a:pt x="11506748" y="5837388"/>
                </a:lnTo>
                <a:cubicBezTo>
                  <a:pt x="11279973" y="5837388"/>
                  <a:pt x="11095522" y="6021208"/>
                  <a:pt x="11095522" y="6248614"/>
                </a:cubicBezTo>
                <a:lnTo>
                  <a:pt x="411226" y="6248614"/>
                </a:lnTo>
                <a:cubicBezTo>
                  <a:pt x="411226" y="6021840"/>
                  <a:pt x="227406" y="5837388"/>
                  <a:pt x="0" y="5837388"/>
                </a:cubicBezTo>
                <a:close/>
              </a:path>
            </a:pathLst>
          </a:custGeom>
          <a:noFill/>
          <a:ln w="30795" cap="flat">
            <a:gradFill>
              <a:gsLst>
                <a:gs pos="0">
                  <a:srgbClr val="F8E099"/>
                </a:gs>
                <a:gs pos="88502">
                  <a:srgbClr val="F8E099"/>
                </a:gs>
                <a:gs pos="78746">
                  <a:srgbClr val="D3A161"/>
                </a:gs>
                <a:gs pos="66371">
                  <a:srgbClr val="F8E099"/>
                </a:gs>
                <a:gs pos="49581">
                  <a:srgbClr val="D3A161"/>
                </a:gs>
                <a:gs pos="32774">
                  <a:srgbClr val="F8E099"/>
                </a:gs>
                <a:gs pos="18000">
                  <a:srgbClr val="D3A161"/>
                </a:gs>
                <a:gs pos="100000">
                  <a:srgbClr val="D3A161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1DF44607-5FDB-4A3F-8437-34E29D0E2A8C}"/>
              </a:ext>
            </a:extLst>
          </p:cNvPr>
          <p:cNvSpPr/>
          <p:nvPr/>
        </p:nvSpPr>
        <p:spPr>
          <a:xfrm rot="2700000">
            <a:off x="203692" y="3290067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137B962B-F30D-4941-AFF3-A9D864462E7B}"/>
              </a:ext>
            </a:extLst>
          </p:cNvPr>
          <p:cNvSpPr/>
          <p:nvPr/>
        </p:nvSpPr>
        <p:spPr>
          <a:xfrm rot="2700000">
            <a:off x="11710441" y="3290068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8A7CE9E3-5313-4F3D-AB19-161D462DEEB0}"/>
              </a:ext>
            </a:extLst>
          </p:cNvPr>
          <p:cNvSpPr/>
          <p:nvPr/>
        </p:nvSpPr>
        <p:spPr>
          <a:xfrm rot="2700000">
            <a:off x="2854415" y="-2192564"/>
            <a:ext cx="6483170" cy="6483170"/>
          </a:xfrm>
          <a:prstGeom prst="roundRect">
            <a:avLst>
              <a:gd name="adj" fmla="val 12934"/>
            </a:avLst>
          </a:prstGeom>
          <a:blipFill dpi="0" rotWithShape="0">
            <a:blip r:embed="rId2"/>
            <a:srcRect/>
            <a:stretch>
              <a:fillRect l="-3355" t="22749" r="-13254" b="-4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A76874A6-DE54-403F-ADD5-84C128EE6B61}"/>
              </a:ext>
            </a:extLst>
          </p:cNvPr>
          <p:cNvSpPr/>
          <p:nvPr/>
        </p:nvSpPr>
        <p:spPr>
          <a:xfrm rot="2700000">
            <a:off x="4452171" y="4129507"/>
            <a:ext cx="319314" cy="3193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AST">
            <a:extLst>
              <a:ext uri="{FF2B5EF4-FFF2-40B4-BE49-F238E27FC236}">
                <a16:creationId xmlns:a16="http://schemas.microsoft.com/office/drawing/2014/main" id="{958ABD6D-DE98-4E29-AE12-BBD8B8738DA8}"/>
              </a:ext>
            </a:extLst>
          </p:cNvPr>
          <p:cNvSpPr txBox="1"/>
          <p:nvPr/>
        </p:nvSpPr>
        <p:spPr>
          <a:xfrm>
            <a:off x="936644" y="3982489"/>
            <a:ext cx="2048574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NewYork" panose="02000503000000020004" pitchFamily="50" charset="0"/>
              </a:rPr>
              <a:t>FAST</a:t>
            </a:r>
          </a:p>
        </p:txBody>
      </p:sp>
      <p:sp>
        <p:nvSpPr>
          <p:cNvPr id="19" name="RENDERING">
            <a:extLst>
              <a:ext uri="{FF2B5EF4-FFF2-40B4-BE49-F238E27FC236}">
                <a16:creationId xmlns:a16="http://schemas.microsoft.com/office/drawing/2014/main" id="{ABD25514-12DA-46FF-8EDD-EA2D0E717FF1}"/>
              </a:ext>
            </a:extLst>
          </p:cNvPr>
          <p:cNvSpPr txBox="1"/>
          <p:nvPr/>
        </p:nvSpPr>
        <p:spPr>
          <a:xfrm>
            <a:off x="936644" y="4803269"/>
            <a:ext cx="4215257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000" dirty="0">
                <a:gradFill>
                  <a:gsLst>
                    <a:gs pos="84063">
                      <a:srgbClr val="F8E099"/>
                    </a:gs>
                    <a:gs pos="76107">
                      <a:srgbClr val="D3A161"/>
                    </a:gs>
                    <a:gs pos="61087">
                      <a:srgbClr val="F8E099"/>
                    </a:gs>
                    <a:gs pos="43358">
                      <a:srgbClr val="D3A161"/>
                    </a:gs>
                    <a:gs pos="26534">
                      <a:srgbClr val="FEE9A7"/>
                    </a:gs>
                    <a:gs pos="16800">
                      <a:srgbClr val="E5B35F"/>
                    </a:gs>
                    <a:gs pos="0">
                      <a:srgbClr val="FCE5A1"/>
                    </a:gs>
                    <a:gs pos="100000">
                      <a:srgbClr val="D3A161"/>
                    </a:gs>
                  </a:gsLst>
                  <a:lin ang="2700000" scaled="0"/>
                </a:gradFill>
                <a:latin typeface="NewYork" panose="02000503000000020004" pitchFamily="50" charset="0"/>
              </a:rPr>
              <a:t>RENDERING</a:t>
            </a:r>
          </a:p>
        </p:txBody>
      </p:sp>
      <p:sp>
        <p:nvSpPr>
          <p:cNvPr id="20" name="HOTEL &amp; RESORT">
            <a:extLst>
              <a:ext uri="{FF2B5EF4-FFF2-40B4-BE49-F238E27FC236}">
                <a16:creationId xmlns:a16="http://schemas.microsoft.com/office/drawing/2014/main" id="{21374B4A-0E39-4547-B297-CEDFA34114AD}"/>
              </a:ext>
            </a:extLst>
          </p:cNvPr>
          <p:cNvSpPr txBox="1"/>
          <p:nvPr/>
        </p:nvSpPr>
        <p:spPr>
          <a:xfrm>
            <a:off x="8185470" y="4092656"/>
            <a:ext cx="3235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</p:txBody>
      </p:sp>
      <p:pic>
        <p:nvPicPr>
          <p:cNvPr id="21" name="LOGO HERE">
            <a:extLst>
              <a:ext uri="{FF2B5EF4-FFF2-40B4-BE49-F238E27FC236}">
                <a16:creationId xmlns:a16="http://schemas.microsoft.com/office/drawing/2014/main" id="{EF1E4C8E-D518-4C22-9328-E618CDEBE7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71" y="3342345"/>
            <a:ext cx="1463040" cy="155172"/>
          </a:xfrm>
          <a:prstGeom prst="rect">
            <a:avLst/>
          </a:prstGeom>
        </p:spPr>
      </p:pic>
      <p:sp>
        <p:nvSpPr>
          <p:cNvPr id="22" name="-">
            <a:extLst>
              <a:ext uri="{FF2B5EF4-FFF2-40B4-BE49-F238E27FC236}">
                <a16:creationId xmlns:a16="http://schemas.microsoft.com/office/drawing/2014/main" id="{052FD010-33D6-45FD-9092-DD54A1F9282F}"/>
              </a:ext>
            </a:extLst>
          </p:cNvPr>
          <p:cNvSpPr/>
          <p:nvPr/>
        </p:nvSpPr>
        <p:spPr>
          <a:xfrm>
            <a:off x="1114171" y="3837557"/>
            <a:ext cx="1617372" cy="45720"/>
          </a:xfrm>
          <a:prstGeom prst="rect">
            <a:avLst/>
          </a:prstGeom>
          <a:gradFill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0C7BA1DD-5EAA-420A-9619-9CF7A3368ECC}"/>
              </a:ext>
            </a:extLst>
          </p:cNvPr>
          <p:cNvSpPr txBox="1"/>
          <p:nvPr/>
        </p:nvSpPr>
        <p:spPr>
          <a:xfrm>
            <a:off x="8269095" y="4483734"/>
            <a:ext cx="3117405" cy="88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</a:t>
            </a:r>
          </a:p>
        </p:txBody>
      </p:sp>
      <p:grpSp>
        <p:nvGrpSpPr>
          <p:cNvPr id="24" name="-">
            <a:extLst>
              <a:ext uri="{FF2B5EF4-FFF2-40B4-BE49-F238E27FC236}">
                <a16:creationId xmlns:a16="http://schemas.microsoft.com/office/drawing/2014/main" id="{33E480A9-ADDB-44B8-B1E8-24267E951E60}"/>
              </a:ext>
            </a:extLst>
          </p:cNvPr>
          <p:cNvGrpSpPr/>
          <p:nvPr/>
        </p:nvGrpSpPr>
        <p:grpSpPr>
          <a:xfrm>
            <a:off x="9306461" y="5518085"/>
            <a:ext cx="1860132" cy="451706"/>
            <a:chOff x="5165933" y="3690510"/>
            <a:chExt cx="1860132" cy="451706"/>
          </a:xfrm>
          <a:effectLst/>
        </p:grpSpPr>
        <p:sp>
          <p:nvSpPr>
            <p:cNvPr id="25" name="-">
              <a:extLst>
                <a:ext uri="{FF2B5EF4-FFF2-40B4-BE49-F238E27FC236}">
                  <a16:creationId xmlns:a16="http://schemas.microsoft.com/office/drawing/2014/main" id="{B2927C5B-B95A-49FC-B4A0-F9F61E2A9357}"/>
                </a:ext>
              </a:extLst>
            </p:cNvPr>
            <p:cNvSpPr/>
            <p:nvPr/>
          </p:nvSpPr>
          <p:spPr>
            <a:xfrm>
              <a:off x="5165933" y="3690510"/>
              <a:ext cx="1860132" cy="45170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8E099"/>
                  </a:gs>
                  <a:gs pos="100000">
                    <a:srgbClr val="B17A3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xend" pitchFamily="2" charset="0"/>
              </a:endParaRPr>
            </a:p>
          </p:txBody>
        </p:sp>
        <p:sp>
          <p:nvSpPr>
            <p:cNvPr id="26" name="VISIT NOW">
              <a:extLst>
                <a:ext uri="{FF2B5EF4-FFF2-40B4-BE49-F238E27FC236}">
                  <a16:creationId xmlns:a16="http://schemas.microsoft.com/office/drawing/2014/main" id="{3649C8B5-302A-4DB7-B996-F330C68AFBE3}"/>
                </a:ext>
              </a:extLst>
            </p:cNvPr>
            <p:cNvSpPr txBox="1"/>
            <p:nvPr/>
          </p:nvSpPr>
          <p:spPr>
            <a:xfrm>
              <a:off x="5387696" y="3755644"/>
              <a:ext cx="14166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NewYork" panose="02000503000000020004" pitchFamily="50" charset="0"/>
                </a:rPr>
                <a:t>VISIT NOW</a:t>
              </a:r>
            </a:p>
          </p:txBody>
        </p:sp>
      </p:grpSp>
      <p:sp>
        <p:nvSpPr>
          <p:cNvPr id="27" name="ICON">
            <a:extLst>
              <a:ext uri="{FF2B5EF4-FFF2-40B4-BE49-F238E27FC236}">
                <a16:creationId xmlns:a16="http://schemas.microsoft.com/office/drawing/2014/main" id="{525E91C8-1F69-4504-A2CE-715EF4F5340C}"/>
              </a:ext>
            </a:extLst>
          </p:cNvPr>
          <p:cNvSpPr/>
          <p:nvPr/>
        </p:nvSpPr>
        <p:spPr>
          <a:xfrm>
            <a:off x="1142340" y="5875492"/>
            <a:ext cx="90571" cy="194938"/>
          </a:xfrm>
          <a:custGeom>
            <a:avLst/>
            <a:gdLst>
              <a:gd name="connsiteX0" fmla="*/ 29143 w 137516"/>
              <a:gd name="connsiteY0" fmla="*/ 148445 h 295978"/>
              <a:gd name="connsiteX1" fmla="*/ 29143 w 137516"/>
              <a:gd name="connsiteY1" fmla="*/ 292336 h 295978"/>
              <a:gd name="connsiteX2" fmla="*/ 32785 w 137516"/>
              <a:gd name="connsiteY2" fmla="*/ 295979 h 295978"/>
              <a:gd name="connsiteX3" fmla="*/ 86517 w 137516"/>
              <a:gd name="connsiteY3" fmla="*/ 295979 h 295978"/>
              <a:gd name="connsiteX4" fmla="*/ 90160 w 137516"/>
              <a:gd name="connsiteY4" fmla="*/ 292336 h 295978"/>
              <a:gd name="connsiteX5" fmla="*/ 90160 w 137516"/>
              <a:gd name="connsiteY5" fmla="*/ 146623 h 295978"/>
              <a:gd name="connsiteX6" fmla="*/ 129320 w 137516"/>
              <a:gd name="connsiteY6" fmla="*/ 146623 h 295978"/>
              <a:gd name="connsiteX7" fmla="*/ 132963 w 137516"/>
              <a:gd name="connsiteY7" fmla="*/ 142980 h 295978"/>
              <a:gd name="connsiteX8" fmla="*/ 136606 w 137516"/>
              <a:gd name="connsiteY8" fmla="*/ 99267 h 295978"/>
              <a:gd name="connsiteX9" fmla="*/ 132963 w 137516"/>
              <a:gd name="connsiteY9" fmla="*/ 95624 h 295978"/>
              <a:gd name="connsiteX10" fmla="*/ 90160 w 137516"/>
              <a:gd name="connsiteY10" fmla="*/ 95624 h 295978"/>
              <a:gd name="connsiteX11" fmla="*/ 90160 w 137516"/>
              <a:gd name="connsiteY11" fmla="*/ 64660 h 295978"/>
              <a:gd name="connsiteX12" fmla="*/ 103820 w 137516"/>
              <a:gd name="connsiteY12" fmla="*/ 50999 h 295978"/>
              <a:gd name="connsiteX13" fmla="*/ 133873 w 137516"/>
              <a:gd name="connsiteY13" fmla="*/ 50999 h 295978"/>
              <a:gd name="connsiteX14" fmla="*/ 137516 w 137516"/>
              <a:gd name="connsiteY14" fmla="*/ 47357 h 295978"/>
              <a:gd name="connsiteX15" fmla="*/ 137516 w 137516"/>
              <a:gd name="connsiteY15" fmla="*/ 3643 h 295978"/>
              <a:gd name="connsiteX16" fmla="*/ 133873 w 137516"/>
              <a:gd name="connsiteY16" fmla="*/ 0 h 295978"/>
              <a:gd name="connsiteX17" fmla="*/ 83785 w 137516"/>
              <a:gd name="connsiteY17" fmla="*/ 0 h 295978"/>
              <a:gd name="connsiteX18" fmla="*/ 30053 w 137516"/>
              <a:gd name="connsiteY18" fmla="*/ 53732 h 295978"/>
              <a:gd name="connsiteX19" fmla="*/ 30053 w 137516"/>
              <a:gd name="connsiteY19" fmla="*/ 96535 h 295978"/>
              <a:gd name="connsiteX20" fmla="*/ 3643 w 137516"/>
              <a:gd name="connsiteY20" fmla="*/ 96535 h 295978"/>
              <a:gd name="connsiteX21" fmla="*/ 0 w 137516"/>
              <a:gd name="connsiteY21" fmla="*/ 100177 h 295978"/>
              <a:gd name="connsiteX22" fmla="*/ 0 w 137516"/>
              <a:gd name="connsiteY22" fmla="*/ 143891 h 295978"/>
              <a:gd name="connsiteX23" fmla="*/ 3643 w 137516"/>
              <a:gd name="connsiteY23" fmla="*/ 147534 h 295978"/>
              <a:gd name="connsiteX24" fmla="*/ 29143 w 137516"/>
              <a:gd name="connsiteY24" fmla="*/ 147534 h 295978"/>
              <a:gd name="connsiteX25" fmla="*/ 29143 w 137516"/>
              <a:gd name="connsiteY25" fmla="*/ 148445 h 29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7516" h="295978">
                <a:moveTo>
                  <a:pt x="29143" y="148445"/>
                </a:moveTo>
                <a:lnTo>
                  <a:pt x="29143" y="292336"/>
                </a:lnTo>
                <a:cubicBezTo>
                  <a:pt x="29143" y="294157"/>
                  <a:pt x="30964" y="295979"/>
                  <a:pt x="32785" y="295979"/>
                </a:cubicBezTo>
                <a:lnTo>
                  <a:pt x="86517" y="295979"/>
                </a:lnTo>
                <a:cubicBezTo>
                  <a:pt x="88338" y="295979"/>
                  <a:pt x="90160" y="294157"/>
                  <a:pt x="90160" y="292336"/>
                </a:cubicBezTo>
                <a:lnTo>
                  <a:pt x="90160" y="146623"/>
                </a:lnTo>
                <a:lnTo>
                  <a:pt x="129320" y="146623"/>
                </a:lnTo>
                <a:cubicBezTo>
                  <a:pt x="131141" y="146623"/>
                  <a:pt x="132963" y="144802"/>
                  <a:pt x="132963" y="142980"/>
                </a:cubicBezTo>
                <a:lnTo>
                  <a:pt x="136606" y="99267"/>
                </a:lnTo>
                <a:cubicBezTo>
                  <a:pt x="136606" y="97445"/>
                  <a:pt x="134784" y="95624"/>
                  <a:pt x="132963" y="95624"/>
                </a:cubicBezTo>
                <a:lnTo>
                  <a:pt x="90160" y="95624"/>
                </a:lnTo>
                <a:lnTo>
                  <a:pt x="90160" y="64660"/>
                </a:lnTo>
                <a:cubicBezTo>
                  <a:pt x="90160" y="57374"/>
                  <a:pt x="96535" y="50999"/>
                  <a:pt x="103820" y="50999"/>
                </a:cubicBezTo>
                <a:lnTo>
                  <a:pt x="133873" y="50999"/>
                </a:lnTo>
                <a:cubicBezTo>
                  <a:pt x="135695" y="50999"/>
                  <a:pt x="137516" y="49178"/>
                  <a:pt x="137516" y="47357"/>
                </a:cubicBezTo>
                <a:lnTo>
                  <a:pt x="137516" y="3643"/>
                </a:lnTo>
                <a:cubicBezTo>
                  <a:pt x="137516" y="1821"/>
                  <a:pt x="135695" y="0"/>
                  <a:pt x="133873" y="0"/>
                </a:cubicBezTo>
                <a:lnTo>
                  <a:pt x="83785" y="0"/>
                </a:lnTo>
                <a:cubicBezTo>
                  <a:pt x="53732" y="0"/>
                  <a:pt x="30053" y="23678"/>
                  <a:pt x="30053" y="53732"/>
                </a:cubicBezTo>
                <a:lnTo>
                  <a:pt x="30053" y="96535"/>
                </a:lnTo>
                <a:lnTo>
                  <a:pt x="3643" y="96535"/>
                </a:lnTo>
                <a:cubicBezTo>
                  <a:pt x="1821" y="96535"/>
                  <a:pt x="0" y="98356"/>
                  <a:pt x="0" y="100177"/>
                </a:cubicBezTo>
                <a:lnTo>
                  <a:pt x="0" y="143891"/>
                </a:lnTo>
                <a:cubicBezTo>
                  <a:pt x="0" y="145713"/>
                  <a:pt x="1821" y="147534"/>
                  <a:pt x="3643" y="147534"/>
                </a:cubicBezTo>
                <a:lnTo>
                  <a:pt x="29143" y="147534"/>
                </a:lnTo>
                <a:lnTo>
                  <a:pt x="29143" y="1484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28" name="ICON">
            <a:extLst>
              <a:ext uri="{FF2B5EF4-FFF2-40B4-BE49-F238E27FC236}">
                <a16:creationId xmlns:a16="http://schemas.microsoft.com/office/drawing/2014/main" id="{6CD036E8-7A12-4EB6-A669-F9975FA16D65}"/>
              </a:ext>
            </a:extLst>
          </p:cNvPr>
          <p:cNvSpPr/>
          <p:nvPr/>
        </p:nvSpPr>
        <p:spPr>
          <a:xfrm>
            <a:off x="1558439" y="5896393"/>
            <a:ext cx="190988" cy="156983"/>
          </a:xfrm>
          <a:custGeom>
            <a:avLst/>
            <a:gdLst>
              <a:gd name="connsiteX0" fmla="*/ 289070 w 289980"/>
              <a:gd name="connsiteY0" fmla="*/ 28232 h 238349"/>
              <a:gd name="connsiteX1" fmla="*/ 259928 w 289980"/>
              <a:gd name="connsiteY1" fmla="*/ 36428 h 238349"/>
              <a:gd name="connsiteX2" fmla="*/ 274499 w 289980"/>
              <a:gd name="connsiteY2" fmla="*/ 23678 h 238349"/>
              <a:gd name="connsiteX3" fmla="*/ 284517 w 289980"/>
              <a:gd name="connsiteY3" fmla="*/ 6375 h 238349"/>
              <a:gd name="connsiteX4" fmla="*/ 284517 w 289980"/>
              <a:gd name="connsiteY4" fmla="*/ 4554 h 238349"/>
              <a:gd name="connsiteX5" fmla="*/ 282695 w 289980"/>
              <a:gd name="connsiteY5" fmla="*/ 4554 h 238349"/>
              <a:gd name="connsiteX6" fmla="*/ 248089 w 289980"/>
              <a:gd name="connsiteY6" fmla="*/ 18214 h 238349"/>
              <a:gd name="connsiteX7" fmla="*/ 245357 w 289980"/>
              <a:gd name="connsiteY7" fmla="*/ 17303 h 238349"/>
              <a:gd name="connsiteX8" fmla="*/ 242624 w 289980"/>
              <a:gd name="connsiteY8" fmla="*/ 14571 h 238349"/>
              <a:gd name="connsiteX9" fmla="*/ 226232 w 289980"/>
              <a:gd name="connsiteY9" fmla="*/ 4554 h 238349"/>
              <a:gd name="connsiteX10" fmla="*/ 200732 w 289980"/>
              <a:gd name="connsiteY10" fmla="*/ 0 h 238349"/>
              <a:gd name="connsiteX11" fmla="*/ 176143 w 289980"/>
              <a:gd name="connsiteY11" fmla="*/ 7286 h 238349"/>
              <a:gd name="connsiteX12" fmla="*/ 156108 w 289980"/>
              <a:gd name="connsiteY12" fmla="*/ 23678 h 238349"/>
              <a:gd name="connsiteX13" fmla="*/ 144268 w 289980"/>
              <a:gd name="connsiteY13" fmla="*/ 47357 h 238349"/>
              <a:gd name="connsiteX14" fmla="*/ 143358 w 289980"/>
              <a:gd name="connsiteY14" fmla="*/ 71946 h 238349"/>
              <a:gd name="connsiteX15" fmla="*/ 142447 w 289980"/>
              <a:gd name="connsiteY15" fmla="*/ 73767 h 238349"/>
              <a:gd name="connsiteX16" fmla="*/ 23145 w 289980"/>
              <a:gd name="connsiteY16" fmla="*/ 12750 h 238349"/>
              <a:gd name="connsiteX17" fmla="*/ 19502 w 289980"/>
              <a:gd name="connsiteY17" fmla="*/ 12750 h 238349"/>
              <a:gd name="connsiteX18" fmla="*/ 29520 w 289980"/>
              <a:gd name="connsiteY18" fmla="*/ 84695 h 238349"/>
              <a:gd name="connsiteX19" fmla="*/ 36805 w 289980"/>
              <a:gd name="connsiteY19" fmla="*/ 91070 h 238349"/>
              <a:gd name="connsiteX20" fmla="*/ 14038 w 289980"/>
              <a:gd name="connsiteY20" fmla="*/ 84695 h 238349"/>
              <a:gd name="connsiteX21" fmla="*/ 12216 w 289980"/>
              <a:gd name="connsiteY21" fmla="*/ 85606 h 238349"/>
              <a:gd name="connsiteX22" fmla="*/ 12216 w 289980"/>
              <a:gd name="connsiteY22" fmla="*/ 92892 h 238349"/>
              <a:gd name="connsiteX23" fmla="*/ 49555 w 289980"/>
              <a:gd name="connsiteY23" fmla="*/ 142070 h 238349"/>
              <a:gd name="connsiteX24" fmla="*/ 56841 w 289980"/>
              <a:gd name="connsiteY24" fmla="*/ 144802 h 238349"/>
              <a:gd name="connsiteX25" fmla="*/ 34073 w 289980"/>
              <a:gd name="connsiteY25" fmla="*/ 143891 h 238349"/>
              <a:gd name="connsiteX26" fmla="*/ 32252 w 289980"/>
              <a:gd name="connsiteY26" fmla="*/ 145713 h 238349"/>
              <a:gd name="connsiteX27" fmla="*/ 79608 w 289980"/>
              <a:gd name="connsiteY27" fmla="*/ 185784 h 238349"/>
              <a:gd name="connsiteX28" fmla="*/ 85983 w 289980"/>
              <a:gd name="connsiteY28" fmla="*/ 186694 h 238349"/>
              <a:gd name="connsiteX29" fmla="*/ 85983 w 289980"/>
              <a:gd name="connsiteY29" fmla="*/ 186694 h 238349"/>
              <a:gd name="connsiteX30" fmla="*/ 53198 w 289980"/>
              <a:gd name="connsiteY30" fmla="*/ 203998 h 238349"/>
              <a:gd name="connsiteX31" fmla="*/ 4020 w 289980"/>
              <a:gd name="connsiteY31" fmla="*/ 210373 h 238349"/>
              <a:gd name="connsiteX32" fmla="*/ 377 w 289980"/>
              <a:gd name="connsiteY32" fmla="*/ 210373 h 238349"/>
              <a:gd name="connsiteX33" fmla="*/ 1288 w 289980"/>
              <a:gd name="connsiteY33" fmla="*/ 212194 h 238349"/>
              <a:gd name="connsiteX34" fmla="*/ 11306 w 289980"/>
              <a:gd name="connsiteY34" fmla="*/ 218569 h 238349"/>
              <a:gd name="connsiteX35" fmla="*/ 44091 w 289980"/>
              <a:gd name="connsiteY35" fmla="*/ 231319 h 238349"/>
              <a:gd name="connsiteX36" fmla="*/ 214393 w 289980"/>
              <a:gd name="connsiteY36" fmla="*/ 191248 h 238349"/>
              <a:gd name="connsiteX37" fmla="*/ 261749 w 289980"/>
              <a:gd name="connsiteY37" fmla="*/ 61017 h 238349"/>
              <a:gd name="connsiteX38" fmla="*/ 265392 w 289980"/>
              <a:gd name="connsiteY38" fmla="*/ 57374 h 238349"/>
              <a:gd name="connsiteX39" fmla="*/ 288160 w 289980"/>
              <a:gd name="connsiteY39" fmla="*/ 33696 h 238349"/>
              <a:gd name="connsiteX40" fmla="*/ 289981 w 289980"/>
              <a:gd name="connsiteY40" fmla="*/ 29143 h 238349"/>
              <a:gd name="connsiteX41" fmla="*/ 289981 w 289980"/>
              <a:gd name="connsiteY41" fmla="*/ 29143 h 238349"/>
              <a:gd name="connsiteX42" fmla="*/ 289070 w 289980"/>
              <a:gd name="connsiteY42" fmla="*/ 28232 h 23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89980" h="238349">
                <a:moveTo>
                  <a:pt x="289070" y="28232"/>
                </a:moveTo>
                <a:cubicBezTo>
                  <a:pt x="279963" y="32785"/>
                  <a:pt x="269946" y="34607"/>
                  <a:pt x="259928" y="36428"/>
                </a:cubicBezTo>
                <a:cubicBezTo>
                  <a:pt x="264481" y="35517"/>
                  <a:pt x="271767" y="27321"/>
                  <a:pt x="274499" y="23678"/>
                </a:cubicBezTo>
                <a:cubicBezTo>
                  <a:pt x="279053" y="18214"/>
                  <a:pt x="282695" y="12750"/>
                  <a:pt x="284517" y="6375"/>
                </a:cubicBezTo>
                <a:cubicBezTo>
                  <a:pt x="284517" y="5464"/>
                  <a:pt x="284517" y="5464"/>
                  <a:pt x="284517" y="4554"/>
                </a:cubicBezTo>
                <a:cubicBezTo>
                  <a:pt x="283606" y="4554"/>
                  <a:pt x="283606" y="4554"/>
                  <a:pt x="282695" y="4554"/>
                </a:cubicBezTo>
                <a:cubicBezTo>
                  <a:pt x="271767" y="10928"/>
                  <a:pt x="259928" y="14571"/>
                  <a:pt x="248089" y="18214"/>
                </a:cubicBezTo>
                <a:cubicBezTo>
                  <a:pt x="247178" y="18214"/>
                  <a:pt x="246267" y="18214"/>
                  <a:pt x="245357" y="17303"/>
                </a:cubicBezTo>
                <a:cubicBezTo>
                  <a:pt x="244446" y="16393"/>
                  <a:pt x="243535" y="15482"/>
                  <a:pt x="242624" y="14571"/>
                </a:cubicBezTo>
                <a:cubicBezTo>
                  <a:pt x="237160" y="10018"/>
                  <a:pt x="231696" y="6375"/>
                  <a:pt x="226232" y="4554"/>
                </a:cubicBezTo>
                <a:cubicBezTo>
                  <a:pt x="218035" y="911"/>
                  <a:pt x="208928" y="0"/>
                  <a:pt x="200732" y="0"/>
                </a:cubicBezTo>
                <a:cubicBezTo>
                  <a:pt x="192536" y="911"/>
                  <a:pt x="183429" y="2732"/>
                  <a:pt x="176143" y="7286"/>
                </a:cubicBezTo>
                <a:cubicBezTo>
                  <a:pt x="168857" y="10928"/>
                  <a:pt x="161572" y="16393"/>
                  <a:pt x="156108" y="23678"/>
                </a:cubicBezTo>
                <a:cubicBezTo>
                  <a:pt x="150643" y="30964"/>
                  <a:pt x="146090" y="38250"/>
                  <a:pt x="144268" y="47357"/>
                </a:cubicBezTo>
                <a:cubicBezTo>
                  <a:pt x="142447" y="55553"/>
                  <a:pt x="142447" y="63749"/>
                  <a:pt x="143358" y="71946"/>
                </a:cubicBezTo>
                <a:cubicBezTo>
                  <a:pt x="143358" y="73767"/>
                  <a:pt x="143358" y="73767"/>
                  <a:pt x="142447" y="73767"/>
                </a:cubicBezTo>
                <a:cubicBezTo>
                  <a:pt x="95090" y="66481"/>
                  <a:pt x="55019" y="49178"/>
                  <a:pt x="23145" y="12750"/>
                </a:cubicBezTo>
                <a:cubicBezTo>
                  <a:pt x="21323" y="10928"/>
                  <a:pt x="21323" y="10928"/>
                  <a:pt x="19502" y="12750"/>
                </a:cubicBezTo>
                <a:cubicBezTo>
                  <a:pt x="5841" y="33696"/>
                  <a:pt x="12216" y="67392"/>
                  <a:pt x="29520" y="84695"/>
                </a:cubicBezTo>
                <a:cubicBezTo>
                  <a:pt x="32252" y="86517"/>
                  <a:pt x="34073" y="89249"/>
                  <a:pt x="36805" y="91070"/>
                </a:cubicBezTo>
                <a:cubicBezTo>
                  <a:pt x="35895" y="91070"/>
                  <a:pt x="24056" y="90160"/>
                  <a:pt x="14038" y="84695"/>
                </a:cubicBezTo>
                <a:cubicBezTo>
                  <a:pt x="12216" y="83785"/>
                  <a:pt x="12216" y="84695"/>
                  <a:pt x="12216" y="85606"/>
                </a:cubicBezTo>
                <a:cubicBezTo>
                  <a:pt x="12216" y="87428"/>
                  <a:pt x="12216" y="90160"/>
                  <a:pt x="12216" y="92892"/>
                </a:cubicBezTo>
                <a:cubicBezTo>
                  <a:pt x="14948" y="113838"/>
                  <a:pt x="29520" y="133873"/>
                  <a:pt x="49555" y="142070"/>
                </a:cubicBezTo>
                <a:cubicBezTo>
                  <a:pt x="52287" y="142980"/>
                  <a:pt x="55019" y="143891"/>
                  <a:pt x="56841" y="144802"/>
                </a:cubicBezTo>
                <a:cubicBezTo>
                  <a:pt x="52287" y="143891"/>
                  <a:pt x="47734" y="144802"/>
                  <a:pt x="34073" y="143891"/>
                </a:cubicBezTo>
                <a:cubicBezTo>
                  <a:pt x="32252" y="143891"/>
                  <a:pt x="31341" y="144802"/>
                  <a:pt x="32252" y="145713"/>
                </a:cubicBezTo>
                <a:cubicBezTo>
                  <a:pt x="42270" y="173034"/>
                  <a:pt x="63216" y="181230"/>
                  <a:pt x="79608" y="185784"/>
                </a:cubicBezTo>
                <a:cubicBezTo>
                  <a:pt x="81430" y="185784"/>
                  <a:pt x="84162" y="185784"/>
                  <a:pt x="85983" y="186694"/>
                </a:cubicBezTo>
                <a:cubicBezTo>
                  <a:pt x="85983" y="186694"/>
                  <a:pt x="85983" y="186694"/>
                  <a:pt x="85983" y="186694"/>
                </a:cubicBezTo>
                <a:cubicBezTo>
                  <a:pt x="80519" y="194891"/>
                  <a:pt x="62305" y="201266"/>
                  <a:pt x="53198" y="203998"/>
                </a:cubicBezTo>
                <a:cubicBezTo>
                  <a:pt x="37716" y="209462"/>
                  <a:pt x="20413" y="212194"/>
                  <a:pt x="4020" y="210373"/>
                </a:cubicBezTo>
                <a:cubicBezTo>
                  <a:pt x="1288" y="210373"/>
                  <a:pt x="377" y="210373"/>
                  <a:pt x="377" y="210373"/>
                </a:cubicBezTo>
                <a:cubicBezTo>
                  <a:pt x="-533" y="210373"/>
                  <a:pt x="377" y="211283"/>
                  <a:pt x="1288" y="212194"/>
                </a:cubicBezTo>
                <a:cubicBezTo>
                  <a:pt x="4931" y="214015"/>
                  <a:pt x="7663" y="216747"/>
                  <a:pt x="11306" y="218569"/>
                </a:cubicBezTo>
                <a:cubicBezTo>
                  <a:pt x="22234" y="224033"/>
                  <a:pt x="33163" y="228587"/>
                  <a:pt x="44091" y="231319"/>
                </a:cubicBezTo>
                <a:cubicBezTo>
                  <a:pt x="103287" y="247711"/>
                  <a:pt x="169768" y="235872"/>
                  <a:pt x="214393" y="191248"/>
                </a:cubicBezTo>
                <a:cubicBezTo>
                  <a:pt x="248999" y="156641"/>
                  <a:pt x="261749" y="108374"/>
                  <a:pt x="261749" y="61017"/>
                </a:cubicBezTo>
                <a:cubicBezTo>
                  <a:pt x="261749" y="59196"/>
                  <a:pt x="263571" y="58285"/>
                  <a:pt x="265392" y="57374"/>
                </a:cubicBezTo>
                <a:cubicBezTo>
                  <a:pt x="274499" y="50999"/>
                  <a:pt x="281785" y="42803"/>
                  <a:pt x="288160" y="33696"/>
                </a:cubicBezTo>
                <a:cubicBezTo>
                  <a:pt x="289981" y="31875"/>
                  <a:pt x="289981" y="30053"/>
                  <a:pt x="289981" y="29143"/>
                </a:cubicBezTo>
                <a:cubicBezTo>
                  <a:pt x="289981" y="29143"/>
                  <a:pt x="289981" y="29143"/>
                  <a:pt x="289981" y="29143"/>
                </a:cubicBezTo>
                <a:cubicBezTo>
                  <a:pt x="289981" y="27321"/>
                  <a:pt x="289981" y="28232"/>
                  <a:pt x="289070" y="28232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29" name="ICON">
            <a:extLst>
              <a:ext uri="{FF2B5EF4-FFF2-40B4-BE49-F238E27FC236}">
                <a16:creationId xmlns:a16="http://schemas.microsoft.com/office/drawing/2014/main" id="{E80A45F1-AB66-4ED5-B3A2-A751BF3A61C7}"/>
              </a:ext>
            </a:extLst>
          </p:cNvPr>
          <p:cNvSpPr/>
          <p:nvPr/>
        </p:nvSpPr>
        <p:spPr>
          <a:xfrm>
            <a:off x="2074955" y="5879777"/>
            <a:ext cx="187156" cy="187156"/>
          </a:xfrm>
          <a:custGeom>
            <a:avLst/>
            <a:gdLst>
              <a:gd name="connsiteX0" fmla="*/ 216694 w 284162"/>
              <a:gd name="connsiteY0" fmla="*/ 52388 h 284162"/>
              <a:gd name="connsiteX1" fmla="*/ 200025 w 284162"/>
              <a:gd name="connsiteY1" fmla="*/ 69056 h 284162"/>
              <a:gd name="connsiteX2" fmla="*/ 216694 w 284162"/>
              <a:gd name="connsiteY2" fmla="*/ 85725 h 284162"/>
              <a:gd name="connsiteX3" fmla="*/ 233363 w 284162"/>
              <a:gd name="connsiteY3" fmla="*/ 69056 h 284162"/>
              <a:gd name="connsiteX4" fmla="*/ 216694 w 284162"/>
              <a:gd name="connsiteY4" fmla="*/ 52388 h 284162"/>
              <a:gd name="connsiteX5" fmla="*/ 142875 w 284162"/>
              <a:gd name="connsiteY5" fmla="*/ 73819 h 284162"/>
              <a:gd name="connsiteX6" fmla="*/ 73025 w 284162"/>
              <a:gd name="connsiteY6" fmla="*/ 143669 h 284162"/>
              <a:gd name="connsiteX7" fmla="*/ 142875 w 284162"/>
              <a:gd name="connsiteY7" fmla="*/ 213519 h 284162"/>
              <a:gd name="connsiteX8" fmla="*/ 212725 w 284162"/>
              <a:gd name="connsiteY8" fmla="*/ 143669 h 284162"/>
              <a:gd name="connsiteX9" fmla="*/ 142875 w 284162"/>
              <a:gd name="connsiteY9" fmla="*/ 73819 h 284162"/>
              <a:gd name="connsiteX10" fmla="*/ 142875 w 284162"/>
              <a:gd name="connsiteY10" fmla="*/ 188913 h 284162"/>
              <a:gd name="connsiteX11" fmla="*/ 97631 w 284162"/>
              <a:gd name="connsiteY11" fmla="*/ 143669 h 284162"/>
              <a:gd name="connsiteX12" fmla="*/ 142875 w 284162"/>
              <a:gd name="connsiteY12" fmla="*/ 98425 h 284162"/>
              <a:gd name="connsiteX13" fmla="*/ 188119 w 284162"/>
              <a:gd name="connsiteY13" fmla="*/ 143669 h 284162"/>
              <a:gd name="connsiteX14" fmla="*/ 142875 w 284162"/>
              <a:gd name="connsiteY14" fmla="*/ 188913 h 284162"/>
              <a:gd name="connsiteX15" fmla="*/ 284163 w 284162"/>
              <a:gd name="connsiteY15" fmla="*/ 85725 h 284162"/>
              <a:gd name="connsiteX16" fmla="*/ 198438 w 284162"/>
              <a:gd name="connsiteY16" fmla="*/ 0 h 284162"/>
              <a:gd name="connsiteX17" fmla="*/ 85725 w 284162"/>
              <a:gd name="connsiteY17" fmla="*/ 0 h 284162"/>
              <a:gd name="connsiteX18" fmla="*/ 0 w 284162"/>
              <a:gd name="connsiteY18" fmla="*/ 85725 h 284162"/>
              <a:gd name="connsiteX19" fmla="*/ 0 w 284162"/>
              <a:gd name="connsiteY19" fmla="*/ 198438 h 284162"/>
              <a:gd name="connsiteX20" fmla="*/ 85725 w 284162"/>
              <a:gd name="connsiteY20" fmla="*/ 284163 h 284162"/>
              <a:gd name="connsiteX21" fmla="*/ 198438 w 284162"/>
              <a:gd name="connsiteY21" fmla="*/ 284163 h 284162"/>
              <a:gd name="connsiteX22" fmla="*/ 284163 w 284162"/>
              <a:gd name="connsiteY22" fmla="*/ 198438 h 284162"/>
              <a:gd name="connsiteX23" fmla="*/ 284163 w 284162"/>
              <a:gd name="connsiteY23" fmla="*/ 85725 h 284162"/>
              <a:gd name="connsiteX24" fmla="*/ 257175 w 284162"/>
              <a:gd name="connsiteY24" fmla="*/ 198438 h 284162"/>
              <a:gd name="connsiteX25" fmla="*/ 198438 w 284162"/>
              <a:gd name="connsiteY25" fmla="*/ 257175 h 284162"/>
              <a:gd name="connsiteX26" fmla="*/ 85725 w 284162"/>
              <a:gd name="connsiteY26" fmla="*/ 257175 h 284162"/>
              <a:gd name="connsiteX27" fmla="*/ 26988 w 284162"/>
              <a:gd name="connsiteY27" fmla="*/ 198438 h 284162"/>
              <a:gd name="connsiteX28" fmla="*/ 26988 w 284162"/>
              <a:gd name="connsiteY28" fmla="*/ 85725 h 284162"/>
              <a:gd name="connsiteX29" fmla="*/ 85725 w 284162"/>
              <a:gd name="connsiteY29" fmla="*/ 26988 h 284162"/>
              <a:gd name="connsiteX30" fmla="*/ 198438 w 284162"/>
              <a:gd name="connsiteY30" fmla="*/ 26988 h 284162"/>
              <a:gd name="connsiteX31" fmla="*/ 257175 w 284162"/>
              <a:gd name="connsiteY31" fmla="*/ 85725 h 284162"/>
              <a:gd name="connsiteX32" fmla="*/ 257175 w 284162"/>
              <a:gd name="connsiteY32" fmla="*/ 198438 h 2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84162" h="284162">
                <a:moveTo>
                  <a:pt x="216694" y="52388"/>
                </a:moveTo>
                <a:cubicBezTo>
                  <a:pt x="207169" y="52388"/>
                  <a:pt x="200025" y="59531"/>
                  <a:pt x="200025" y="69056"/>
                </a:cubicBezTo>
                <a:cubicBezTo>
                  <a:pt x="200025" y="78581"/>
                  <a:pt x="207169" y="85725"/>
                  <a:pt x="216694" y="85725"/>
                </a:cubicBezTo>
                <a:cubicBezTo>
                  <a:pt x="226219" y="85725"/>
                  <a:pt x="233363" y="78581"/>
                  <a:pt x="233363" y="69056"/>
                </a:cubicBezTo>
                <a:cubicBezTo>
                  <a:pt x="233363" y="59531"/>
                  <a:pt x="226219" y="52388"/>
                  <a:pt x="216694" y="52388"/>
                </a:cubicBezTo>
                <a:close/>
                <a:moveTo>
                  <a:pt x="142875" y="73819"/>
                </a:moveTo>
                <a:cubicBezTo>
                  <a:pt x="103981" y="73819"/>
                  <a:pt x="73025" y="105569"/>
                  <a:pt x="73025" y="143669"/>
                </a:cubicBezTo>
                <a:cubicBezTo>
                  <a:pt x="73025" y="181769"/>
                  <a:pt x="104775" y="213519"/>
                  <a:pt x="142875" y="213519"/>
                </a:cubicBezTo>
                <a:cubicBezTo>
                  <a:pt x="180975" y="213519"/>
                  <a:pt x="212725" y="181769"/>
                  <a:pt x="212725" y="143669"/>
                </a:cubicBezTo>
                <a:cubicBezTo>
                  <a:pt x="212725" y="105569"/>
                  <a:pt x="181769" y="73819"/>
                  <a:pt x="142875" y="73819"/>
                </a:cubicBezTo>
                <a:close/>
                <a:moveTo>
                  <a:pt x="142875" y="188913"/>
                </a:moveTo>
                <a:cubicBezTo>
                  <a:pt x="118269" y="188913"/>
                  <a:pt x="97631" y="169069"/>
                  <a:pt x="97631" y="143669"/>
                </a:cubicBezTo>
                <a:cubicBezTo>
                  <a:pt x="97631" y="119063"/>
                  <a:pt x="117475" y="98425"/>
                  <a:pt x="142875" y="98425"/>
                </a:cubicBezTo>
                <a:cubicBezTo>
                  <a:pt x="167481" y="98425"/>
                  <a:pt x="188119" y="118269"/>
                  <a:pt x="188119" y="143669"/>
                </a:cubicBezTo>
                <a:cubicBezTo>
                  <a:pt x="187325" y="169069"/>
                  <a:pt x="167481" y="188913"/>
                  <a:pt x="142875" y="188913"/>
                </a:cubicBezTo>
                <a:close/>
                <a:moveTo>
                  <a:pt x="284163" y="85725"/>
                </a:moveTo>
                <a:cubicBezTo>
                  <a:pt x="284163" y="38100"/>
                  <a:pt x="246063" y="0"/>
                  <a:pt x="198438" y="0"/>
                </a:cubicBezTo>
                <a:lnTo>
                  <a:pt x="85725" y="0"/>
                </a:lnTo>
                <a:cubicBezTo>
                  <a:pt x="38100" y="0"/>
                  <a:pt x="0" y="38100"/>
                  <a:pt x="0" y="85725"/>
                </a:cubicBezTo>
                <a:lnTo>
                  <a:pt x="0" y="198438"/>
                </a:lnTo>
                <a:cubicBezTo>
                  <a:pt x="0" y="246063"/>
                  <a:pt x="38100" y="284163"/>
                  <a:pt x="85725" y="284163"/>
                </a:cubicBezTo>
                <a:lnTo>
                  <a:pt x="198438" y="284163"/>
                </a:lnTo>
                <a:cubicBezTo>
                  <a:pt x="246063" y="284163"/>
                  <a:pt x="284163" y="246063"/>
                  <a:pt x="284163" y="198438"/>
                </a:cubicBezTo>
                <a:lnTo>
                  <a:pt x="284163" y="85725"/>
                </a:lnTo>
                <a:close/>
                <a:moveTo>
                  <a:pt x="257175" y="198438"/>
                </a:moveTo>
                <a:cubicBezTo>
                  <a:pt x="257175" y="230981"/>
                  <a:pt x="230981" y="257175"/>
                  <a:pt x="198438" y="257175"/>
                </a:cubicBezTo>
                <a:lnTo>
                  <a:pt x="85725" y="257175"/>
                </a:lnTo>
                <a:cubicBezTo>
                  <a:pt x="53181" y="257175"/>
                  <a:pt x="26988" y="230981"/>
                  <a:pt x="26988" y="198438"/>
                </a:cubicBezTo>
                <a:lnTo>
                  <a:pt x="26988" y="85725"/>
                </a:lnTo>
                <a:cubicBezTo>
                  <a:pt x="26988" y="53181"/>
                  <a:pt x="53181" y="26988"/>
                  <a:pt x="85725" y="26988"/>
                </a:cubicBezTo>
                <a:lnTo>
                  <a:pt x="198438" y="26988"/>
                </a:lnTo>
                <a:cubicBezTo>
                  <a:pt x="230981" y="26988"/>
                  <a:pt x="257175" y="53181"/>
                  <a:pt x="257175" y="85725"/>
                </a:cubicBezTo>
                <a:lnTo>
                  <a:pt x="257175" y="1984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9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44" name="www.yourdomain.com">
            <a:extLst>
              <a:ext uri="{FF2B5EF4-FFF2-40B4-BE49-F238E27FC236}">
                <a16:creationId xmlns:a16="http://schemas.microsoft.com/office/drawing/2014/main" id="{B0E0A58C-7ADA-45B7-9F37-C481E37F6835}"/>
              </a:ext>
            </a:extLst>
          </p:cNvPr>
          <p:cNvSpPr txBox="1"/>
          <p:nvPr/>
        </p:nvSpPr>
        <p:spPr>
          <a:xfrm>
            <a:off x="4451159" y="6067066"/>
            <a:ext cx="3289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600" dirty="0">
                <a:solidFill>
                  <a:schemeClr val="bg1">
                    <a:alpha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3890347418"/>
      </p:ext>
    </p:extLst>
  </p:cSld>
  <p:clrMapOvr>
    <a:masterClrMapping/>
  </p:clrMapOvr>
  <p:transition advClick="0" advTm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17199 L 0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8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16944 L -4.79167E-6 0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6944 L 5E-6 0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-0.11042 L 0 7.40741E-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7.40741E-7 L 0 0.06366 " pathEditMode="relative" rAng="0" ptsTypes="AA">
                                      <p:cBhvr>
                                        <p:cTn id="2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7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13 -0.07083 L 2.70833E-6 -4.07407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354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091 -0.07801 L 6.25E-7 4.44444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88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0.06227 L -2.08333E-6 -1.11111E-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7631 0.00046 L -3.33333E-6 0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-2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7000" decel="10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73" dur="14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31 0.1456 L -4.58333E-6 2.22222E-6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-729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58333E-6 2.22222E-6 L -0.0302 -0.05764 " pathEditMode="relative" rAng="0" ptsTypes="AA">
                                      <p:cBhvr>
                                        <p:cTn id="80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8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995 -0.26852 L 3.95833E-6 1.48148E-6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1342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1.48148E-6 L 0.02864 0.05116 " pathEditMode="relative" rAng="0" ptsTypes="AA">
                                      <p:cBhvr>
                                        <p:cTn id="87" dur="3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54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4206 0.27916 L -1.45833E-6 3.7037E-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1395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decel="7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45833E-6 3.7037E-6 L -0.02122 -0.04352 " pathEditMode="relative" rAng="0" ptsTypes="AA">
                                      <p:cBhvr>
                                        <p:cTn id="94" dur="3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176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35 -0.09213 L -2.29167E-6 1.48148E-6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460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9167E-6 1.48148E-6 L 0.01615 0.03264 " pathEditMode="relative" rAng="0" ptsTypes="AA">
                                      <p:cBhvr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2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1.11111E-6 L 0.0224 0.00162 " pathEditMode="relative" rAng="0" ptsTypes="AA">
                                      <p:cBhvr>
                                        <p:cTn id="109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6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1.48148E-6 L -0.02292 0.00509 " pathEditMode="relative" rAng="0" ptsTypes="AA">
                                      <p:cBhvr>
                                        <p:cTn id="111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5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2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58333E-6 -3.7037E-6 L 0.02683 0.0007 " pathEditMode="relative" rAng="0" ptsTypes="AA">
                                      <p:cBhvr>
                                        <p:cTn id="119" dur="4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23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875E-6 -3.7037E-7 L -0.0263 -0.00116 " pathEditMode="relative" rAng="0" ptsTypes="AA">
                                      <p:cBhvr>
                                        <p:cTn id="121" dur="4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9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16667E-7 -3.7037E-7 L 4.16667E-7 0.03426 " pathEditMode="relative" rAng="0" ptsTypes="AA">
                                      <p:cBhvr>
                                        <p:cTn id="126" dur="46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13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95833E-6 1.48148E-6 L 3.95833E-6 0.03426 " pathEditMode="relative" rAng="0" ptsTypes="AA">
                                      <p:cBhvr>
                                        <p:cTn id="131" dur="4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13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79167E-6 -1.48148E-6 L 4.79167E-6 0.03426 " pathEditMode="relative" rAng="0" ptsTypes="AA">
                                      <p:cBhvr>
                                        <p:cTn id="136" dur="46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1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08333E-7 -2.59259E-6 L 2.08333E-7 0.03426 " pathEditMode="relative" rAng="0" ptsTypes="AA">
                                      <p:cBhvr>
                                        <p:cTn id="141" dur="46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1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8" grpId="0" animBg="1"/>
      <p:bldP spid="38" grpId="1" animBg="1"/>
      <p:bldP spid="40" grpId="0" animBg="1"/>
      <p:bldP spid="40" grpId="1" animBg="1"/>
      <p:bldP spid="41" grpId="0" animBg="1"/>
      <p:bldP spid="41" grpId="1" animBg="1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5" grpId="2" animBg="1"/>
      <p:bldP spid="39" grpId="0" animBg="1"/>
      <p:bldP spid="39" grpId="1" animBg="1"/>
      <p:bldP spid="18" grpId="0"/>
      <p:bldP spid="18" grpId="1"/>
      <p:bldP spid="18" grpId="2"/>
      <p:bldP spid="19" grpId="0"/>
      <p:bldP spid="19" grpId="1"/>
      <p:bldP spid="19" grpId="2"/>
      <p:bldP spid="20" grpId="0"/>
      <p:bldP spid="22" grpId="0" animBg="1"/>
      <p:bldP spid="23" grpId="0"/>
      <p:bldP spid="27" grpId="0" animBg="1"/>
      <p:bldP spid="28" grpId="0" animBg="1"/>
      <p:bldP spid="29" grpId="0" animBg="1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-">
            <a:extLst>
              <a:ext uri="{FF2B5EF4-FFF2-40B4-BE49-F238E27FC236}">
                <a16:creationId xmlns:a16="http://schemas.microsoft.com/office/drawing/2014/main" id="{179BFAB0-C0F4-491A-AEE6-82B04D3407F7}"/>
              </a:ext>
            </a:extLst>
          </p:cNvPr>
          <p:cNvSpPr/>
          <p:nvPr/>
        </p:nvSpPr>
        <p:spPr>
          <a:xfrm rot="2902530">
            <a:off x="-950691" y="3428875"/>
            <a:ext cx="3875445" cy="1287899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70485E1C-D640-4442-9073-8F25650E14A5}"/>
              </a:ext>
            </a:extLst>
          </p:cNvPr>
          <p:cNvSpPr/>
          <p:nvPr/>
        </p:nvSpPr>
        <p:spPr>
          <a:xfrm rot="2902530">
            <a:off x="4183148" y="-1681433"/>
            <a:ext cx="7858692" cy="2611623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2000">
                <a:srgbClr val="00364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819B40BD-C69C-42E0-995B-1985FCC1915A}"/>
              </a:ext>
            </a:extLst>
          </p:cNvPr>
          <p:cNvSpPr/>
          <p:nvPr/>
        </p:nvSpPr>
        <p:spPr>
          <a:xfrm rot="2902530">
            <a:off x="4082375" y="3867088"/>
            <a:ext cx="7858692" cy="2896646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4000">
                <a:srgbClr val="00364F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F451F2A2-6671-4D94-8D67-E02E871EF511}"/>
              </a:ext>
            </a:extLst>
          </p:cNvPr>
          <p:cNvSpPr/>
          <p:nvPr/>
        </p:nvSpPr>
        <p:spPr>
          <a:xfrm rot="2902530">
            <a:off x="2197287" y="4318666"/>
            <a:ext cx="2397429" cy="796721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3B93C1C3-274A-4CC3-9E17-9D828F179D08}"/>
              </a:ext>
            </a:extLst>
          </p:cNvPr>
          <p:cNvSpPr/>
          <p:nvPr/>
        </p:nvSpPr>
        <p:spPr>
          <a:xfrm>
            <a:off x="342627" y="304694"/>
            <a:ext cx="11506747" cy="6248613"/>
          </a:xfrm>
          <a:custGeom>
            <a:avLst/>
            <a:gdLst>
              <a:gd name="connsiteX0" fmla="*/ 0 w 11506747"/>
              <a:gd name="connsiteY0" fmla="*/ 5837388 h 6248613"/>
              <a:gd name="connsiteX1" fmla="*/ 0 w 11506747"/>
              <a:gd name="connsiteY1" fmla="*/ 411226 h 6248613"/>
              <a:gd name="connsiteX2" fmla="*/ 411226 w 11506747"/>
              <a:gd name="connsiteY2" fmla="*/ 0 h 6248613"/>
              <a:gd name="connsiteX3" fmla="*/ 11095522 w 11506747"/>
              <a:gd name="connsiteY3" fmla="*/ 0 h 6248613"/>
              <a:gd name="connsiteX4" fmla="*/ 11506748 w 11506747"/>
              <a:gd name="connsiteY4" fmla="*/ 411226 h 6248613"/>
              <a:gd name="connsiteX5" fmla="*/ 11506748 w 11506747"/>
              <a:gd name="connsiteY5" fmla="*/ 5837388 h 6248613"/>
              <a:gd name="connsiteX6" fmla="*/ 11095522 w 11506747"/>
              <a:gd name="connsiteY6" fmla="*/ 6248614 h 6248613"/>
              <a:gd name="connsiteX7" fmla="*/ 411226 w 11506747"/>
              <a:gd name="connsiteY7" fmla="*/ 6248614 h 6248613"/>
              <a:gd name="connsiteX8" fmla="*/ 0 w 11506747"/>
              <a:gd name="connsiteY8" fmla="*/ 5837388 h 6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747" h="6248613">
                <a:moveTo>
                  <a:pt x="0" y="5837388"/>
                </a:moveTo>
                <a:lnTo>
                  <a:pt x="0" y="411226"/>
                </a:lnTo>
                <a:cubicBezTo>
                  <a:pt x="226774" y="411226"/>
                  <a:pt x="411226" y="227406"/>
                  <a:pt x="411226" y="0"/>
                </a:cubicBezTo>
                <a:lnTo>
                  <a:pt x="11095522" y="0"/>
                </a:lnTo>
                <a:cubicBezTo>
                  <a:pt x="11095522" y="226774"/>
                  <a:pt x="11279341" y="411226"/>
                  <a:pt x="11506748" y="411226"/>
                </a:cubicBezTo>
                <a:lnTo>
                  <a:pt x="11506748" y="5837388"/>
                </a:lnTo>
                <a:cubicBezTo>
                  <a:pt x="11279973" y="5837388"/>
                  <a:pt x="11095522" y="6021208"/>
                  <a:pt x="11095522" y="6248614"/>
                </a:cubicBezTo>
                <a:lnTo>
                  <a:pt x="411226" y="6248614"/>
                </a:lnTo>
                <a:cubicBezTo>
                  <a:pt x="411226" y="6021840"/>
                  <a:pt x="227406" y="5837388"/>
                  <a:pt x="0" y="5837388"/>
                </a:cubicBezTo>
                <a:close/>
              </a:path>
            </a:pathLst>
          </a:custGeom>
          <a:noFill/>
          <a:ln w="30795" cap="flat">
            <a:gradFill>
              <a:gsLst>
                <a:gs pos="0">
                  <a:srgbClr val="F8E099"/>
                </a:gs>
                <a:gs pos="88502">
                  <a:srgbClr val="F8E099"/>
                </a:gs>
                <a:gs pos="78746">
                  <a:srgbClr val="D3A161"/>
                </a:gs>
                <a:gs pos="66371">
                  <a:srgbClr val="F8E099"/>
                </a:gs>
                <a:gs pos="49581">
                  <a:srgbClr val="D3A161"/>
                </a:gs>
                <a:gs pos="32774">
                  <a:srgbClr val="F8E099"/>
                </a:gs>
                <a:gs pos="18000">
                  <a:srgbClr val="D3A161"/>
                </a:gs>
                <a:gs pos="100000">
                  <a:srgbClr val="D3A161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4" name="-">
            <a:extLst>
              <a:ext uri="{FF2B5EF4-FFF2-40B4-BE49-F238E27FC236}">
                <a16:creationId xmlns:a16="http://schemas.microsoft.com/office/drawing/2014/main" id="{2E40F63D-CE64-44B5-A928-D78681494F74}"/>
              </a:ext>
            </a:extLst>
          </p:cNvPr>
          <p:cNvCxnSpPr>
            <a:cxnSpLocks/>
          </p:cNvCxnSpPr>
          <p:nvPr/>
        </p:nvCxnSpPr>
        <p:spPr>
          <a:xfrm flipH="1">
            <a:off x="10039110" y="-1209368"/>
            <a:ext cx="390183" cy="9603278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-">
            <a:extLst>
              <a:ext uri="{FF2B5EF4-FFF2-40B4-BE49-F238E27FC236}">
                <a16:creationId xmlns:a16="http://schemas.microsoft.com/office/drawing/2014/main" id="{70C0BE9C-8059-427D-8581-385CDE396C2E}"/>
              </a:ext>
            </a:extLst>
          </p:cNvPr>
          <p:cNvCxnSpPr>
            <a:cxnSpLocks/>
          </p:cNvCxnSpPr>
          <p:nvPr/>
        </p:nvCxnSpPr>
        <p:spPr>
          <a:xfrm flipH="1">
            <a:off x="6454505" y="-581224"/>
            <a:ext cx="7359351" cy="8413269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-">
            <a:extLst>
              <a:ext uri="{FF2B5EF4-FFF2-40B4-BE49-F238E27FC236}">
                <a16:creationId xmlns:a16="http://schemas.microsoft.com/office/drawing/2014/main" id="{69A4C7BB-B03B-49C1-A1FB-62229513D103}"/>
              </a:ext>
            </a:extLst>
          </p:cNvPr>
          <p:cNvCxnSpPr>
            <a:cxnSpLocks/>
          </p:cNvCxnSpPr>
          <p:nvPr/>
        </p:nvCxnSpPr>
        <p:spPr>
          <a:xfrm>
            <a:off x="-321481" y="-1586091"/>
            <a:ext cx="1615785" cy="9376534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-">
            <a:extLst>
              <a:ext uri="{FF2B5EF4-FFF2-40B4-BE49-F238E27FC236}">
                <a16:creationId xmlns:a16="http://schemas.microsoft.com/office/drawing/2014/main" id="{315E9821-E7D7-4EAD-BACE-D547DD3571E5}"/>
              </a:ext>
            </a:extLst>
          </p:cNvPr>
          <p:cNvCxnSpPr>
            <a:cxnSpLocks/>
          </p:cNvCxnSpPr>
          <p:nvPr/>
        </p:nvCxnSpPr>
        <p:spPr>
          <a:xfrm flipH="1">
            <a:off x="-516410" y="-1664439"/>
            <a:ext cx="4382120" cy="9103664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-">
            <a:extLst>
              <a:ext uri="{FF2B5EF4-FFF2-40B4-BE49-F238E27FC236}">
                <a16:creationId xmlns:a16="http://schemas.microsoft.com/office/drawing/2014/main" id="{C09E8D26-8338-4F7E-BBE1-1616960DA2C8}"/>
              </a:ext>
            </a:extLst>
          </p:cNvPr>
          <p:cNvSpPr/>
          <p:nvPr/>
        </p:nvSpPr>
        <p:spPr>
          <a:xfrm rot="2700000">
            <a:off x="8376997" y="4956460"/>
            <a:ext cx="970827" cy="970827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C42AB31B-EF5A-4C81-8FC2-FE71BF716104}"/>
              </a:ext>
            </a:extLst>
          </p:cNvPr>
          <p:cNvSpPr/>
          <p:nvPr/>
        </p:nvSpPr>
        <p:spPr>
          <a:xfrm rot="2700000">
            <a:off x="8711389" y="2370456"/>
            <a:ext cx="4199105" cy="4199105"/>
          </a:xfrm>
          <a:prstGeom prst="roundRect">
            <a:avLst>
              <a:gd name="adj" fmla="val 12934"/>
            </a:avLst>
          </a:prstGeom>
          <a:blipFill dpi="0" rotWithShape="0">
            <a:blip r:embed="rId2"/>
            <a:srcRect/>
            <a:stretch>
              <a:fillRect l="-25017" r="-250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3F576A6E-FEE1-48C9-9351-827B5FBCC46B}"/>
              </a:ext>
            </a:extLst>
          </p:cNvPr>
          <p:cNvSpPr/>
          <p:nvPr/>
        </p:nvSpPr>
        <p:spPr>
          <a:xfrm rot="2700000">
            <a:off x="4981839" y="-794775"/>
            <a:ext cx="4199105" cy="4199105"/>
          </a:xfrm>
          <a:prstGeom prst="roundRect">
            <a:avLst>
              <a:gd name="adj" fmla="val 12934"/>
            </a:avLst>
          </a:prstGeom>
          <a:blipFill dpi="0" rotWithShape="0">
            <a:blip r:embed="rId3"/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EASY">
            <a:extLst>
              <a:ext uri="{FF2B5EF4-FFF2-40B4-BE49-F238E27FC236}">
                <a16:creationId xmlns:a16="http://schemas.microsoft.com/office/drawing/2014/main" id="{42C89B4A-74EA-4571-8903-ECB33B88E5C3}"/>
              </a:ext>
            </a:extLst>
          </p:cNvPr>
          <p:cNvSpPr txBox="1"/>
          <p:nvPr/>
        </p:nvSpPr>
        <p:spPr>
          <a:xfrm>
            <a:off x="1188131" y="2281396"/>
            <a:ext cx="2131417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NewYork" panose="02000503000000020004" pitchFamily="50" charset="0"/>
              </a:rPr>
              <a:t>EASY</a:t>
            </a:r>
          </a:p>
        </p:txBody>
      </p:sp>
      <p:sp>
        <p:nvSpPr>
          <p:cNvPr id="7" name="CUSTOMIZE">
            <a:extLst>
              <a:ext uri="{FF2B5EF4-FFF2-40B4-BE49-F238E27FC236}">
                <a16:creationId xmlns:a16="http://schemas.microsoft.com/office/drawing/2014/main" id="{04FFAA58-0DAE-4194-9C56-A96700E41E39}"/>
              </a:ext>
            </a:extLst>
          </p:cNvPr>
          <p:cNvSpPr txBox="1"/>
          <p:nvPr/>
        </p:nvSpPr>
        <p:spPr>
          <a:xfrm>
            <a:off x="1188131" y="3102176"/>
            <a:ext cx="4341894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000" dirty="0">
                <a:gradFill>
                  <a:gsLst>
                    <a:gs pos="84063">
                      <a:srgbClr val="F8E099"/>
                    </a:gs>
                    <a:gs pos="76107">
                      <a:srgbClr val="D3A161"/>
                    </a:gs>
                    <a:gs pos="61087">
                      <a:srgbClr val="F8E099"/>
                    </a:gs>
                    <a:gs pos="43358">
                      <a:srgbClr val="D3A161"/>
                    </a:gs>
                    <a:gs pos="26534">
                      <a:srgbClr val="FEE9A7"/>
                    </a:gs>
                    <a:gs pos="16800">
                      <a:srgbClr val="E5B35F"/>
                    </a:gs>
                    <a:gs pos="0">
                      <a:srgbClr val="FCE5A1"/>
                    </a:gs>
                    <a:gs pos="100000">
                      <a:srgbClr val="D3A161"/>
                    </a:gs>
                  </a:gsLst>
                  <a:lin ang="2700000" scaled="0"/>
                </a:gradFill>
                <a:latin typeface="NewYork" panose="02000503000000020004" pitchFamily="50" charset="0"/>
              </a:rPr>
              <a:t>CUSTOMIZE</a:t>
            </a:r>
          </a:p>
        </p:txBody>
      </p:sp>
      <p:sp>
        <p:nvSpPr>
          <p:cNvPr id="8" name="HOTEL &amp; RESORT">
            <a:extLst>
              <a:ext uri="{FF2B5EF4-FFF2-40B4-BE49-F238E27FC236}">
                <a16:creationId xmlns:a16="http://schemas.microsoft.com/office/drawing/2014/main" id="{71F4EA90-640A-43DB-8AD7-1D9E7770F6CA}"/>
              </a:ext>
            </a:extLst>
          </p:cNvPr>
          <p:cNvSpPr txBox="1"/>
          <p:nvPr/>
        </p:nvSpPr>
        <p:spPr>
          <a:xfrm>
            <a:off x="1203794" y="4126710"/>
            <a:ext cx="3235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</p:txBody>
      </p:sp>
      <p:pic>
        <p:nvPicPr>
          <p:cNvPr id="9" name="LOGO HERE">
            <a:extLst>
              <a:ext uri="{FF2B5EF4-FFF2-40B4-BE49-F238E27FC236}">
                <a16:creationId xmlns:a16="http://schemas.microsoft.com/office/drawing/2014/main" id="{01F49602-7CB7-4762-B653-B2817B0273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58344" y="1156125"/>
            <a:ext cx="1463040" cy="155172"/>
          </a:xfrm>
          <a:prstGeom prst="rect">
            <a:avLst/>
          </a:prstGeom>
        </p:spPr>
      </p:pic>
      <p:sp>
        <p:nvSpPr>
          <p:cNvPr id="10" name="-">
            <a:extLst>
              <a:ext uri="{FF2B5EF4-FFF2-40B4-BE49-F238E27FC236}">
                <a16:creationId xmlns:a16="http://schemas.microsoft.com/office/drawing/2014/main" id="{B0CA26AF-9A2C-4B99-A610-25C3C151E056}"/>
              </a:ext>
            </a:extLst>
          </p:cNvPr>
          <p:cNvSpPr/>
          <p:nvPr/>
        </p:nvSpPr>
        <p:spPr>
          <a:xfrm>
            <a:off x="1371572" y="1913025"/>
            <a:ext cx="1617372" cy="45720"/>
          </a:xfrm>
          <a:prstGeom prst="rect">
            <a:avLst/>
          </a:prstGeom>
          <a:gradFill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82C82162-A02A-4653-B7FF-1CB52C024AD1}"/>
              </a:ext>
            </a:extLst>
          </p:cNvPr>
          <p:cNvSpPr txBox="1"/>
          <p:nvPr/>
        </p:nvSpPr>
        <p:spPr>
          <a:xfrm>
            <a:off x="1203794" y="4517788"/>
            <a:ext cx="4074012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</a:t>
            </a:r>
          </a:p>
        </p:txBody>
      </p:sp>
      <p:grpSp>
        <p:nvGrpSpPr>
          <p:cNvPr id="12" name="-">
            <a:extLst>
              <a:ext uri="{FF2B5EF4-FFF2-40B4-BE49-F238E27FC236}">
                <a16:creationId xmlns:a16="http://schemas.microsoft.com/office/drawing/2014/main" id="{10A64223-EFB4-4279-96EB-03E58CCD42D5}"/>
              </a:ext>
            </a:extLst>
          </p:cNvPr>
          <p:cNvGrpSpPr/>
          <p:nvPr/>
        </p:nvGrpSpPr>
        <p:grpSpPr>
          <a:xfrm>
            <a:off x="1250192" y="5327368"/>
            <a:ext cx="1860132" cy="451706"/>
            <a:chOff x="5165933" y="3690510"/>
            <a:chExt cx="1860132" cy="451706"/>
          </a:xfrm>
          <a:effectLst/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A87B629B-DB47-4543-A692-23A1E7D4D6D8}"/>
                </a:ext>
              </a:extLst>
            </p:cNvPr>
            <p:cNvSpPr/>
            <p:nvPr/>
          </p:nvSpPr>
          <p:spPr>
            <a:xfrm>
              <a:off x="5165933" y="3690510"/>
              <a:ext cx="1860132" cy="45170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8E099"/>
                  </a:gs>
                  <a:gs pos="100000">
                    <a:srgbClr val="B17A3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xend" pitchFamily="2" charset="0"/>
              </a:endParaRPr>
            </a:p>
          </p:txBody>
        </p:sp>
        <p:sp>
          <p:nvSpPr>
            <p:cNvPr id="14" name="VISIT NOW">
              <a:extLst>
                <a:ext uri="{FF2B5EF4-FFF2-40B4-BE49-F238E27FC236}">
                  <a16:creationId xmlns:a16="http://schemas.microsoft.com/office/drawing/2014/main" id="{66BB0F88-D8C3-4D50-8F9A-4F074F51143D}"/>
                </a:ext>
              </a:extLst>
            </p:cNvPr>
            <p:cNvSpPr txBox="1"/>
            <p:nvPr/>
          </p:nvSpPr>
          <p:spPr>
            <a:xfrm>
              <a:off x="5387701" y="3755644"/>
              <a:ext cx="14166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NewYork" panose="02000503000000020004" pitchFamily="50" charset="0"/>
                </a:rPr>
                <a:t>VISIT NOW</a:t>
              </a:r>
            </a:p>
          </p:txBody>
        </p:sp>
      </p:grpSp>
      <p:sp>
        <p:nvSpPr>
          <p:cNvPr id="15" name="ICON">
            <a:extLst>
              <a:ext uri="{FF2B5EF4-FFF2-40B4-BE49-F238E27FC236}">
                <a16:creationId xmlns:a16="http://schemas.microsoft.com/office/drawing/2014/main" id="{18C2725C-D0D5-4CDA-98E8-593539485451}"/>
              </a:ext>
            </a:extLst>
          </p:cNvPr>
          <p:cNvSpPr/>
          <p:nvPr/>
        </p:nvSpPr>
        <p:spPr>
          <a:xfrm>
            <a:off x="3658423" y="5460372"/>
            <a:ext cx="90571" cy="194938"/>
          </a:xfrm>
          <a:custGeom>
            <a:avLst/>
            <a:gdLst>
              <a:gd name="connsiteX0" fmla="*/ 29143 w 137516"/>
              <a:gd name="connsiteY0" fmla="*/ 148445 h 295978"/>
              <a:gd name="connsiteX1" fmla="*/ 29143 w 137516"/>
              <a:gd name="connsiteY1" fmla="*/ 292336 h 295978"/>
              <a:gd name="connsiteX2" fmla="*/ 32785 w 137516"/>
              <a:gd name="connsiteY2" fmla="*/ 295979 h 295978"/>
              <a:gd name="connsiteX3" fmla="*/ 86517 w 137516"/>
              <a:gd name="connsiteY3" fmla="*/ 295979 h 295978"/>
              <a:gd name="connsiteX4" fmla="*/ 90160 w 137516"/>
              <a:gd name="connsiteY4" fmla="*/ 292336 h 295978"/>
              <a:gd name="connsiteX5" fmla="*/ 90160 w 137516"/>
              <a:gd name="connsiteY5" fmla="*/ 146623 h 295978"/>
              <a:gd name="connsiteX6" fmla="*/ 129320 w 137516"/>
              <a:gd name="connsiteY6" fmla="*/ 146623 h 295978"/>
              <a:gd name="connsiteX7" fmla="*/ 132963 w 137516"/>
              <a:gd name="connsiteY7" fmla="*/ 142980 h 295978"/>
              <a:gd name="connsiteX8" fmla="*/ 136606 w 137516"/>
              <a:gd name="connsiteY8" fmla="*/ 99267 h 295978"/>
              <a:gd name="connsiteX9" fmla="*/ 132963 w 137516"/>
              <a:gd name="connsiteY9" fmla="*/ 95624 h 295978"/>
              <a:gd name="connsiteX10" fmla="*/ 90160 w 137516"/>
              <a:gd name="connsiteY10" fmla="*/ 95624 h 295978"/>
              <a:gd name="connsiteX11" fmla="*/ 90160 w 137516"/>
              <a:gd name="connsiteY11" fmla="*/ 64660 h 295978"/>
              <a:gd name="connsiteX12" fmla="*/ 103820 w 137516"/>
              <a:gd name="connsiteY12" fmla="*/ 50999 h 295978"/>
              <a:gd name="connsiteX13" fmla="*/ 133873 w 137516"/>
              <a:gd name="connsiteY13" fmla="*/ 50999 h 295978"/>
              <a:gd name="connsiteX14" fmla="*/ 137516 w 137516"/>
              <a:gd name="connsiteY14" fmla="*/ 47357 h 295978"/>
              <a:gd name="connsiteX15" fmla="*/ 137516 w 137516"/>
              <a:gd name="connsiteY15" fmla="*/ 3643 h 295978"/>
              <a:gd name="connsiteX16" fmla="*/ 133873 w 137516"/>
              <a:gd name="connsiteY16" fmla="*/ 0 h 295978"/>
              <a:gd name="connsiteX17" fmla="*/ 83785 w 137516"/>
              <a:gd name="connsiteY17" fmla="*/ 0 h 295978"/>
              <a:gd name="connsiteX18" fmla="*/ 30053 w 137516"/>
              <a:gd name="connsiteY18" fmla="*/ 53732 h 295978"/>
              <a:gd name="connsiteX19" fmla="*/ 30053 w 137516"/>
              <a:gd name="connsiteY19" fmla="*/ 96535 h 295978"/>
              <a:gd name="connsiteX20" fmla="*/ 3643 w 137516"/>
              <a:gd name="connsiteY20" fmla="*/ 96535 h 295978"/>
              <a:gd name="connsiteX21" fmla="*/ 0 w 137516"/>
              <a:gd name="connsiteY21" fmla="*/ 100177 h 295978"/>
              <a:gd name="connsiteX22" fmla="*/ 0 w 137516"/>
              <a:gd name="connsiteY22" fmla="*/ 143891 h 295978"/>
              <a:gd name="connsiteX23" fmla="*/ 3643 w 137516"/>
              <a:gd name="connsiteY23" fmla="*/ 147534 h 295978"/>
              <a:gd name="connsiteX24" fmla="*/ 29143 w 137516"/>
              <a:gd name="connsiteY24" fmla="*/ 147534 h 295978"/>
              <a:gd name="connsiteX25" fmla="*/ 29143 w 137516"/>
              <a:gd name="connsiteY25" fmla="*/ 148445 h 29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7516" h="295978">
                <a:moveTo>
                  <a:pt x="29143" y="148445"/>
                </a:moveTo>
                <a:lnTo>
                  <a:pt x="29143" y="292336"/>
                </a:lnTo>
                <a:cubicBezTo>
                  <a:pt x="29143" y="294157"/>
                  <a:pt x="30964" y="295979"/>
                  <a:pt x="32785" y="295979"/>
                </a:cubicBezTo>
                <a:lnTo>
                  <a:pt x="86517" y="295979"/>
                </a:lnTo>
                <a:cubicBezTo>
                  <a:pt x="88338" y="295979"/>
                  <a:pt x="90160" y="294157"/>
                  <a:pt x="90160" y="292336"/>
                </a:cubicBezTo>
                <a:lnTo>
                  <a:pt x="90160" y="146623"/>
                </a:lnTo>
                <a:lnTo>
                  <a:pt x="129320" y="146623"/>
                </a:lnTo>
                <a:cubicBezTo>
                  <a:pt x="131141" y="146623"/>
                  <a:pt x="132963" y="144802"/>
                  <a:pt x="132963" y="142980"/>
                </a:cubicBezTo>
                <a:lnTo>
                  <a:pt x="136606" y="99267"/>
                </a:lnTo>
                <a:cubicBezTo>
                  <a:pt x="136606" y="97445"/>
                  <a:pt x="134784" y="95624"/>
                  <a:pt x="132963" y="95624"/>
                </a:cubicBezTo>
                <a:lnTo>
                  <a:pt x="90160" y="95624"/>
                </a:lnTo>
                <a:lnTo>
                  <a:pt x="90160" y="64660"/>
                </a:lnTo>
                <a:cubicBezTo>
                  <a:pt x="90160" y="57374"/>
                  <a:pt x="96535" y="50999"/>
                  <a:pt x="103820" y="50999"/>
                </a:cubicBezTo>
                <a:lnTo>
                  <a:pt x="133873" y="50999"/>
                </a:lnTo>
                <a:cubicBezTo>
                  <a:pt x="135695" y="50999"/>
                  <a:pt x="137516" y="49178"/>
                  <a:pt x="137516" y="47357"/>
                </a:cubicBezTo>
                <a:lnTo>
                  <a:pt x="137516" y="3643"/>
                </a:lnTo>
                <a:cubicBezTo>
                  <a:pt x="137516" y="1821"/>
                  <a:pt x="135695" y="0"/>
                  <a:pt x="133873" y="0"/>
                </a:cubicBezTo>
                <a:lnTo>
                  <a:pt x="83785" y="0"/>
                </a:lnTo>
                <a:cubicBezTo>
                  <a:pt x="53732" y="0"/>
                  <a:pt x="30053" y="23678"/>
                  <a:pt x="30053" y="53732"/>
                </a:cubicBezTo>
                <a:lnTo>
                  <a:pt x="30053" y="96535"/>
                </a:lnTo>
                <a:lnTo>
                  <a:pt x="3643" y="96535"/>
                </a:lnTo>
                <a:cubicBezTo>
                  <a:pt x="1821" y="96535"/>
                  <a:pt x="0" y="98356"/>
                  <a:pt x="0" y="100177"/>
                </a:cubicBezTo>
                <a:lnTo>
                  <a:pt x="0" y="143891"/>
                </a:lnTo>
                <a:cubicBezTo>
                  <a:pt x="0" y="145713"/>
                  <a:pt x="1821" y="147534"/>
                  <a:pt x="3643" y="147534"/>
                </a:cubicBezTo>
                <a:lnTo>
                  <a:pt x="29143" y="147534"/>
                </a:lnTo>
                <a:lnTo>
                  <a:pt x="29143" y="1484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6" name="ICON">
            <a:extLst>
              <a:ext uri="{FF2B5EF4-FFF2-40B4-BE49-F238E27FC236}">
                <a16:creationId xmlns:a16="http://schemas.microsoft.com/office/drawing/2014/main" id="{DDF73B85-A351-4F3D-A171-674D2527B2B9}"/>
              </a:ext>
            </a:extLst>
          </p:cNvPr>
          <p:cNvSpPr/>
          <p:nvPr/>
        </p:nvSpPr>
        <p:spPr>
          <a:xfrm>
            <a:off x="4074522" y="5481273"/>
            <a:ext cx="190988" cy="156983"/>
          </a:xfrm>
          <a:custGeom>
            <a:avLst/>
            <a:gdLst>
              <a:gd name="connsiteX0" fmla="*/ 289070 w 289980"/>
              <a:gd name="connsiteY0" fmla="*/ 28232 h 238349"/>
              <a:gd name="connsiteX1" fmla="*/ 259928 w 289980"/>
              <a:gd name="connsiteY1" fmla="*/ 36428 h 238349"/>
              <a:gd name="connsiteX2" fmla="*/ 274499 w 289980"/>
              <a:gd name="connsiteY2" fmla="*/ 23678 h 238349"/>
              <a:gd name="connsiteX3" fmla="*/ 284517 w 289980"/>
              <a:gd name="connsiteY3" fmla="*/ 6375 h 238349"/>
              <a:gd name="connsiteX4" fmla="*/ 284517 w 289980"/>
              <a:gd name="connsiteY4" fmla="*/ 4554 h 238349"/>
              <a:gd name="connsiteX5" fmla="*/ 282695 w 289980"/>
              <a:gd name="connsiteY5" fmla="*/ 4554 h 238349"/>
              <a:gd name="connsiteX6" fmla="*/ 248089 w 289980"/>
              <a:gd name="connsiteY6" fmla="*/ 18214 h 238349"/>
              <a:gd name="connsiteX7" fmla="*/ 245357 w 289980"/>
              <a:gd name="connsiteY7" fmla="*/ 17303 h 238349"/>
              <a:gd name="connsiteX8" fmla="*/ 242624 w 289980"/>
              <a:gd name="connsiteY8" fmla="*/ 14571 h 238349"/>
              <a:gd name="connsiteX9" fmla="*/ 226232 w 289980"/>
              <a:gd name="connsiteY9" fmla="*/ 4554 h 238349"/>
              <a:gd name="connsiteX10" fmla="*/ 200732 w 289980"/>
              <a:gd name="connsiteY10" fmla="*/ 0 h 238349"/>
              <a:gd name="connsiteX11" fmla="*/ 176143 w 289980"/>
              <a:gd name="connsiteY11" fmla="*/ 7286 h 238349"/>
              <a:gd name="connsiteX12" fmla="*/ 156108 w 289980"/>
              <a:gd name="connsiteY12" fmla="*/ 23678 h 238349"/>
              <a:gd name="connsiteX13" fmla="*/ 144268 w 289980"/>
              <a:gd name="connsiteY13" fmla="*/ 47357 h 238349"/>
              <a:gd name="connsiteX14" fmla="*/ 143358 w 289980"/>
              <a:gd name="connsiteY14" fmla="*/ 71946 h 238349"/>
              <a:gd name="connsiteX15" fmla="*/ 142447 w 289980"/>
              <a:gd name="connsiteY15" fmla="*/ 73767 h 238349"/>
              <a:gd name="connsiteX16" fmla="*/ 23145 w 289980"/>
              <a:gd name="connsiteY16" fmla="*/ 12750 h 238349"/>
              <a:gd name="connsiteX17" fmla="*/ 19502 w 289980"/>
              <a:gd name="connsiteY17" fmla="*/ 12750 h 238349"/>
              <a:gd name="connsiteX18" fmla="*/ 29520 w 289980"/>
              <a:gd name="connsiteY18" fmla="*/ 84695 h 238349"/>
              <a:gd name="connsiteX19" fmla="*/ 36805 w 289980"/>
              <a:gd name="connsiteY19" fmla="*/ 91070 h 238349"/>
              <a:gd name="connsiteX20" fmla="*/ 14038 w 289980"/>
              <a:gd name="connsiteY20" fmla="*/ 84695 h 238349"/>
              <a:gd name="connsiteX21" fmla="*/ 12216 w 289980"/>
              <a:gd name="connsiteY21" fmla="*/ 85606 h 238349"/>
              <a:gd name="connsiteX22" fmla="*/ 12216 w 289980"/>
              <a:gd name="connsiteY22" fmla="*/ 92892 h 238349"/>
              <a:gd name="connsiteX23" fmla="*/ 49555 w 289980"/>
              <a:gd name="connsiteY23" fmla="*/ 142070 h 238349"/>
              <a:gd name="connsiteX24" fmla="*/ 56841 w 289980"/>
              <a:gd name="connsiteY24" fmla="*/ 144802 h 238349"/>
              <a:gd name="connsiteX25" fmla="*/ 34073 w 289980"/>
              <a:gd name="connsiteY25" fmla="*/ 143891 h 238349"/>
              <a:gd name="connsiteX26" fmla="*/ 32252 w 289980"/>
              <a:gd name="connsiteY26" fmla="*/ 145713 h 238349"/>
              <a:gd name="connsiteX27" fmla="*/ 79608 w 289980"/>
              <a:gd name="connsiteY27" fmla="*/ 185784 h 238349"/>
              <a:gd name="connsiteX28" fmla="*/ 85983 w 289980"/>
              <a:gd name="connsiteY28" fmla="*/ 186694 h 238349"/>
              <a:gd name="connsiteX29" fmla="*/ 85983 w 289980"/>
              <a:gd name="connsiteY29" fmla="*/ 186694 h 238349"/>
              <a:gd name="connsiteX30" fmla="*/ 53198 w 289980"/>
              <a:gd name="connsiteY30" fmla="*/ 203998 h 238349"/>
              <a:gd name="connsiteX31" fmla="*/ 4020 w 289980"/>
              <a:gd name="connsiteY31" fmla="*/ 210373 h 238349"/>
              <a:gd name="connsiteX32" fmla="*/ 377 w 289980"/>
              <a:gd name="connsiteY32" fmla="*/ 210373 h 238349"/>
              <a:gd name="connsiteX33" fmla="*/ 1288 w 289980"/>
              <a:gd name="connsiteY33" fmla="*/ 212194 h 238349"/>
              <a:gd name="connsiteX34" fmla="*/ 11306 w 289980"/>
              <a:gd name="connsiteY34" fmla="*/ 218569 h 238349"/>
              <a:gd name="connsiteX35" fmla="*/ 44091 w 289980"/>
              <a:gd name="connsiteY35" fmla="*/ 231319 h 238349"/>
              <a:gd name="connsiteX36" fmla="*/ 214393 w 289980"/>
              <a:gd name="connsiteY36" fmla="*/ 191248 h 238349"/>
              <a:gd name="connsiteX37" fmla="*/ 261749 w 289980"/>
              <a:gd name="connsiteY37" fmla="*/ 61017 h 238349"/>
              <a:gd name="connsiteX38" fmla="*/ 265392 w 289980"/>
              <a:gd name="connsiteY38" fmla="*/ 57374 h 238349"/>
              <a:gd name="connsiteX39" fmla="*/ 288160 w 289980"/>
              <a:gd name="connsiteY39" fmla="*/ 33696 h 238349"/>
              <a:gd name="connsiteX40" fmla="*/ 289981 w 289980"/>
              <a:gd name="connsiteY40" fmla="*/ 29143 h 238349"/>
              <a:gd name="connsiteX41" fmla="*/ 289981 w 289980"/>
              <a:gd name="connsiteY41" fmla="*/ 29143 h 238349"/>
              <a:gd name="connsiteX42" fmla="*/ 289070 w 289980"/>
              <a:gd name="connsiteY42" fmla="*/ 28232 h 23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89980" h="238349">
                <a:moveTo>
                  <a:pt x="289070" y="28232"/>
                </a:moveTo>
                <a:cubicBezTo>
                  <a:pt x="279963" y="32785"/>
                  <a:pt x="269946" y="34607"/>
                  <a:pt x="259928" y="36428"/>
                </a:cubicBezTo>
                <a:cubicBezTo>
                  <a:pt x="264481" y="35517"/>
                  <a:pt x="271767" y="27321"/>
                  <a:pt x="274499" y="23678"/>
                </a:cubicBezTo>
                <a:cubicBezTo>
                  <a:pt x="279053" y="18214"/>
                  <a:pt x="282695" y="12750"/>
                  <a:pt x="284517" y="6375"/>
                </a:cubicBezTo>
                <a:cubicBezTo>
                  <a:pt x="284517" y="5464"/>
                  <a:pt x="284517" y="5464"/>
                  <a:pt x="284517" y="4554"/>
                </a:cubicBezTo>
                <a:cubicBezTo>
                  <a:pt x="283606" y="4554"/>
                  <a:pt x="283606" y="4554"/>
                  <a:pt x="282695" y="4554"/>
                </a:cubicBezTo>
                <a:cubicBezTo>
                  <a:pt x="271767" y="10928"/>
                  <a:pt x="259928" y="14571"/>
                  <a:pt x="248089" y="18214"/>
                </a:cubicBezTo>
                <a:cubicBezTo>
                  <a:pt x="247178" y="18214"/>
                  <a:pt x="246267" y="18214"/>
                  <a:pt x="245357" y="17303"/>
                </a:cubicBezTo>
                <a:cubicBezTo>
                  <a:pt x="244446" y="16393"/>
                  <a:pt x="243535" y="15482"/>
                  <a:pt x="242624" y="14571"/>
                </a:cubicBezTo>
                <a:cubicBezTo>
                  <a:pt x="237160" y="10018"/>
                  <a:pt x="231696" y="6375"/>
                  <a:pt x="226232" y="4554"/>
                </a:cubicBezTo>
                <a:cubicBezTo>
                  <a:pt x="218035" y="911"/>
                  <a:pt x="208928" y="0"/>
                  <a:pt x="200732" y="0"/>
                </a:cubicBezTo>
                <a:cubicBezTo>
                  <a:pt x="192536" y="911"/>
                  <a:pt x="183429" y="2732"/>
                  <a:pt x="176143" y="7286"/>
                </a:cubicBezTo>
                <a:cubicBezTo>
                  <a:pt x="168857" y="10928"/>
                  <a:pt x="161572" y="16393"/>
                  <a:pt x="156108" y="23678"/>
                </a:cubicBezTo>
                <a:cubicBezTo>
                  <a:pt x="150643" y="30964"/>
                  <a:pt x="146090" y="38250"/>
                  <a:pt x="144268" y="47357"/>
                </a:cubicBezTo>
                <a:cubicBezTo>
                  <a:pt x="142447" y="55553"/>
                  <a:pt x="142447" y="63749"/>
                  <a:pt x="143358" y="71946"/>
                </a:cubicBezTo>
                <a:cubicBezTo>
                  <a:pt x="143358" y="73767"/>
                  <a:pt x="143358" y="73767"/>
                  <a:pt x="142447" y="73767"/>
                </a:cubicBezTo>
                <a:cubicBezTo>
                  <a:pt x="95090" y="66481"/>
                  <a:pt x="55019" y="49178"/>
                  <a:pt x="23145" y="12750"/>
                </a:cubicBezTo>
                <a:cubicBezTo>
                  <a:pt x="21323" y="10928"/>
                  <a:pt x="21323" y="10928"/>
                  <a:pt x="19502" y="12750"/>
                </a:cubicBezTo>
                <a:cubicBezTo>
                  <a:pt x="5841" y="33696"/>
                  <a:pt x="12216" y="67392"/>
                  <a:pt x="29520" y="84695"/>
                </a:cubicBezTo>
                <a:cubicBezTo>
                  <a:pt x="32252" y="86517"/>
                  <a:pt x="34073" y="89249"/>
                  <a:pt x="36805" y="91070"/>
                </a:cubicBezTo>
                <a:cubicBezTo>
                  <a:pt x="35895" y="91070"/>
                  <a:pt x="24056" y="90160"/>
                  <a:pt x="14038" y="84695"/>
                </a:cubicBezTo>
                <a:cubicBezTo>
                  <a:pt x="12216" y="83785"/>
                  <a:pt x="12216" y="84695"/>
                  <a:pt x="12216" y="85606"/>
                </a:cubicBezTo>
                <a:cubicBezTo>
                  <a:pt x="12216" y="87428"/>
                  <a:pt x="12216" y="90160"/>
                  <a:pt x="12216" y="92892"/>
                </a:cubicBezTo>
                <a:cubicBezTo>
                  <a:pt x="14948" y="113838"/>
                  <a:pt x="29520" y="133873"/>
                  <a:pt x="49555" y="142070"/>
                </a:cubicBezTo>
                <a:cubicBezTo>
                  <a:pt x="52287" y="142980"/>
                  <a:pt x="55019" y="143891"/>
                  <a:pt x="56841" y="144802"/>
                </a:cubicBezTo>
                <a:cubicBezTo>
                  <a:pt x="52287" y="143891"/>
                  <a:pt x="47734" y="144802"/>
                  <a:pt x="34073" y="143891"/>
                </a:cubicBezTo>
                <a:cubicBezTo>
                  <a:pt x="32252" y="143891"/>
                  <a:pt x="31341" y="144802"/>
                  <a:pt x="32252" y="145713"/>
                </a:cubicBezTo>
                <a:cubicBezTo>
                  <a:pt x="42270" y="173034"/>
                  <a:pt x="63216" y="181230"/>
                  <a:pt x="79608" y="185784"/>
                </a:cubicBezTo>
                <a:cubicBezTo>
                  <a:pt x="81430" y="185784"/>
                  <a:pt x="84162" y="185784"/>
                  <a:pt x="85983" y="186694"/>
                </a:cubicBezTo>
                <a:cubicBezTo>
                  <a:pt x="85983" y="186694"/>
                  <a:pt x="85983" y="186694"/>
                  <a:pt x="85983" y="186694"/>
                </a:cubicBezTo>
                <a:cubicBezTo>
                  <a:pt x="80519" y="194891"/>
                  <a:pt x="62305" y="201266"/>
                  <a:pt x="53198" y="203998"/>
                </a:cubicBezTo>
                <a:cubicBezTo>
                  <a:pt x="37716" y="209462"/>
                  <a:pt x="20413" y="212194"/>
                  <a:pt x="4020" y="210373"/>
                </a:cubicBezTo>
                <a:cubicBezTo>
                  <a:pt x="1288" y="210373"/>
                  <a:pt x="377" y="210373"/>
                  <a:pt x="377" y="210373"/>
                </a:cubicBezTo>
                <a:cubicBezTo>
                  <a:pt x="-533" y="210373"/>
                  <a:pt x="377" y="211283"/>
                  <a:pt x="1288" y="212194"/>
                </a:cubicBezTo>
                <a:cubicBezTo>
                  <a:pt x="4931" y="214015"/>
                  <a:pt x="7663" y="216747"/>
                  <a:pt x="11306" y="218569"/>
                </a:cubicBezTo>
                <a:cubicBezTo>
                  <a:pt x="22234" y="224033"/>
                  <a:pt x="33163" y="228587"/>
                  <a:pt x="44091" y="231319"/>
                </a:cubicBezTo>
                <a:cubicBezTo>
                  <a:pt x="103287" y="247711"/>
                  <a:pt x="169768" y="235872"/>
                  <a:pt x="214393" y="191248"/>
                </a:cubicBezTo>
                <a:cubicBezTo>
                  <a:pt x="248999" y="156641"/>
                  <a:pt x="261749" y="108374"/>
                  <a:pt x="261749" y="61017"/>
                </a:cubicBezTo>
                <a:cubicBezTo>
                  <a:pt x="261749" y="59196"/>
                  <a:pt x="263571" y="58285"/>
                  <a:pt x="265392" y="57374"/>
                </a:cubicBezTo>
                <a:cubicBezTo>
                  <a:pt x="274499" y="50999"/>
                  <a:pt x="281785" y="42803"/>
                  <a:pt x="288160" y="33696"/>
                </a:cubicBezTo>
                <a:cubicBezTo>
                  <a:pt x="289981" y="31875"/>
                  <a:pt x="289981" y="30053"/>
                  <a:pt x="289981" y="29143"/>
                </a:cubicBezTo>
                <a:cubicBezTo>
                  <a:pt x="289981" y="29143"/>
                  <a:pt x="289981" y="29143"/>
                  <a:pt x="289981" y="29143"/>
                </a:cubicBezTo>
                <a:cubicBezTo>
                  <a:pt x="289981" y="27321"/>
                  <a:pt x="289981" y="28232"/>
                  <a:pt x="289070" y="28232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7" name="ICON">
            <a:extLst>
              <a:ext uri="{FF2B5EF4-FFF2-40B4-BE49-F238E27FC236}">
                <a16:creationId xmlns:a16="http://schemas.microsoft.com/office/drawing/2014/main" id="{FEE633B9-DB68-410C-833D-96078BEECF27}"/>
              </a:ext>
            </a:extLst>
          </p:cNvPr>
          <p:cNvSpPr/>
          <p:nvPr/>
        </p:nvSpPr>
        <p:spPr>
          <a:xfrm>
            <a:off x="4591038" y="5464657"/>
            <a:ext cx="187156" cy="187156"/>
          </a:xfrm>
          <a:custGeom>
            <a:avLst/>
            <a:gdLst>
              <a:gd name="connsiteX0" fmla="*/ 216694 w 284162"/>
              <a:gd name="connsiteY0" fmla="*/ 52388 h 284162"/>
              <a:gd name="connsiteX1" fmla="*/ 200025 w 284162"/>
              <a:gd name="connsiteY1" fmla="*/ 69056 h 284162"/>
              <a:gd name="connsiteX2" fmla="*/ 216694 w 284162"/>
              <a:gd name="connsiteY2" fmla="*/ 85725 h 284162"/>
              <a:gd name="connsiteX3" fmla="*/ 233363 w 284162"/>
              <a:gd name="connsiteY3" fmla="*/ 69056 h 284162"/>
              <a:gd name="connsiteX4" fmla="*/ 216694 w 284162"/>
              <a:gd name="connsiteY4" fmla="*/ 52388 h 284162"/>
              <a:gd name="connsiteX5" fmla="*/ 142875 w 284162"/>
              <a:gd name="connsiteY5" fmla="*/ 73819 h 284162"/>
              <a:gd name="connsiteX6" fmla="*/ 73025 w 284162"/>
              <a:gd name="connsiteY6" fmla="*/ 143669 h 284162"/>
              <a:gd name="connsiteX7" fmla="*/ 142875 w 284162"/>
              <a:gd name="connsiteY7" fmla="*/ 213519 h 284162"/>
              <a:gd name="connsiteX8" fmla="*/ 212725 w 284162"/>
              <a:gd name="connsiteY8" fmla="*/ 143669 h 284162"/>
              <a:gd name="connsiteX9" fmla="*/ 142875 w 284162"/>
              <a:gd name="connsiteY9" fmla="*/ 73819 h 284162"/>
              <a:gd name="connsiteX10" fmla="*/ 142875 w 284162"/>
              <a:gd name="connsiteY10" fmla="*/ 188913 h 284162"/>
              <a:gd name="connsiteX11" fmla="*/ 97631 w 284162"/>
              <a:gd name="connsiteY11" fmla="*/ 143669 h 284162"/>
              <a:gd name="connsiteX12" fmla="*/ 142875 w 284162"/>
              <a:gd name="connsiteY12" fmla="*/ 98425 h 284162"/>
              <a:gd name="connsiteX13" fmla="*/ 188119 w 284162"/>
              <a:gd name="connsiteY13" fmla="*/ 143669 h 284162"/>
              <a:gd name="connsiteX14" fmla="*/ 142875 w 284162"/>
              <a:gd name="connsiteY14" fmla="*/ 188913 h 284162"/>
              <a:gd name="connsiteX15" fmla="*/ 284163 w 284162"/>
              <a:gd name="connsiteY15" fmla="*/ 85725 h 284162"/>
              <a:gd name="connsiteX16" fmla="*/ 198438 w 284162"/>
              <a:gd name="connsiteY16" fmla="*/ 0 h 284162"/>
              <a:gd name="connsiteX17" fmla="*/ 85725 w 284162"/>
              <a:gd name="connsiteY17" fmla="*/ 0 h 284162"/>
              <a:gd name="connsiteX18" fmla="*/ 0 w 284162"/>
              <a:gd name="connsiteY18" fmla="*/ 85725 h 284162"/>
              <a:gd name="connsiteX19" fmla="*/ 0 w 284162"/>
              <a:gd name="connsiteY19" fmla="*/ 198438 h 284162"/>
              <a:gd name="connsiteX20" fmla="*/ 85725 w 284162"/>
              <a:gd name="connsiteY20" fmla="*/ 284163 h 284162"/>
              <a:gd name="connsiteX21" fmla="*/ 198438 w 284162"/>
              <a:gd name="connsiteY21" fmla="*/ 284163 h 284162"/>
              <a:gd name="connsiteX22" fmla="*/ 284163 w 284162"/>
              <a:gd name="connsiteY22" fmla="*/ 198438 h 284162"/>
              <a:gd name="connsiteX23" fmla="*/ 284163 w 284162"/>
              <a:gd name="connsiteY23" fmla="*/ 85725 h 284162"/>
              <a:gd name="connsiteX24" fmla="*/ 257175 w 284162"/>
              <a:gd name="connsiteY24" fmla="*/ 198438 h 284162"/>
              <a:gd name="connsiteX25" fmla="*/ 198438 w 284162"/>
              <a:gd name="connsiteY25" fmla="*/ 257175 h 284162"/>
              <a:gd name="connsiteX26" fmla="*/ 85725 w 284162"/>
              <a:gd name="connsiteY26" fmla="*/ 257175 h 284162"/>
              <a:gd name="connsiteX27" fmla="*/ 26988 w 284162"/>
              <a:gd name="connsiteY27" fmla="*/ 198438 h 284162"/>
              <a:gd name="connsiteX28" fmla="*/ 26988 w 284162"/>
              <a:gd name="connsiteY28" fmla="*/ 85725 h 284162"/>
              <a:gd name="connsiteX29" fmla="*/ 85725 w 284162"/>
              <a:gd name="connsiteY29" fmla="*/ 26988 h 284162"/>
              <a:gd name="connsiteX30" fmla="*/ 198438 w 284162"/>
              <a:gd name="connsiteY30" fmla="*/ 26988 h 284162"/>
              <a:gd name="connsiteX31" fmla="*/ 257175 w 284162"/>
              <a:gd name="connsiteY31" fmla="*/ 85725 h 284162"/>
              <a:gd name="connsiteX32" fmla="*/ 257175 w 284162"/>
              <a:gd name="connsiteY32" fmla="*/ 198438 h 2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84162" h="284162">
                <a:moveTo>
                  <a:pt x="216694" y="52388"/>
                </a:moveTo>
                <a:cubicBezTo>
                  <a:pt x="207169" y="52388"/>
                  <a:pt x="200025" y="59531"/>
                  <a:pt x="200025" y="69056"/>
                </a:cubicBezTo>
                <a:cubicBezTo>
                  <a:pt x="200025" y="78581"/>
                  <a:pt x="207169" y="85725"/>
                  <a:pt x="216694" y="85725"/>
                </a:cubicBezTo>
                <a:cubicBezTo>
                  <a:pt x="226219" y="85725"/>
                  <a:pt x="233363" y="78581"/>
                  <a:pt x="233363" y="69056"/>
                </a:cubicBezTo>
                <a:cubicBezTo>
                  <a:pt x="233363" y="59531"/>
                  <a:pt x="226219" y="52388"/>
                  <a:pt x="216694" y="52388"/>
                </a:cubicBezTo>
                <a:close/>
                <a:moveTo>
                  <a:pt x="142875" y="73819"/>
                </a:moveTo>
                <a:cubicBezTo>
                  <a:pt x="103981" y="73819"/>
                  <a:pt x="73025" y="105569"/>
                  <a:pt x="73025" y="143669"/>
                </a:cubicBezTo>
                <a:cubicBezTo>
                  <a:pt x="73025" y="181769"/>
                  <a:pt x="104775" y="213519"/>
                  <a:pt x="142875" y="213519"/>
                </a:cubicBezTo>
                <a:cubicBezTo>
                  <a:pt x="180975" y="213519"/>
                  <a:pt x="212725" y="181769"/>
                  <a:pt x="212725" y="143669"/>
                </a:cubicBezTo>
                <a:cubicBezTo>
                  <a:pt x="212725" y="105569"/>
                  <a:pt x="181769" y="73819"/>
                  <a:pt x="142875" y="73819"/>
                </a:cubicBezTo>
                <a:close/>
                <a:moveTo>
                  <a:pt x="142875" y="188913"/>
                </a:moveTo>
                <a:cubicBezTo>
                  <a:pt x="118269" y="188913"/>
                  <a:pt x="97631" y="169069"/>
                  <a:pt x="97631" y="143669"/>
                </a:cubicBezTo>
                <a:cubicBezTo>
                  <a:pt x="97631" y="119063"/>
                  <a:pt x="117475" y="98425"/>
                  <a:pt x="142875" y="98425"/>
                </a:cubicBezTo>
                <a:cubicBezTo>
                  <a:pt x="167481" y="98425"/>
                  <a:pt x="188119" y="118269"/>
                  <a:pt x="188119" y="143669"/>
                </a:cubicBezTo>
                <a:cubicBezTo>
                  <a:pt x="187325" y="169069"/>
                  <a:pt x="167481" y="188913"/>
                  <a:pt x="142875" y="188913"/>
                </a:cubicBezTo>
                <a:close/>
                <a:moveTo>
                  <a:pt x="284163" y="85725"/>
                </a:moveTo>
                <a:cubicBezTo>
                  <a:pt x="284163" y="38100"/>
                  <a:pt x="246063" y="0"/>
                  <a:pt x="198438" y="0"/>
                </a:cubicBezTo>
                <a:lnTo>
                  <a:pt x="85725" y="0"/>
                </a:lnTo>
                <a:cubicBezTo>
                  <a:pt x="38100" y="0"/>
                  <a:pt x="0" y="38100"/>
                  <a:pt x="0" y="85725"/>
                </a:cubicBezTo>
                <a:lnTo>
                  <a:pt x="0" y="198438"/>
                </a:lnTo>
                <a:cubicBezTo>
                  <a:pt x="0" y="246063"/>
                  <a:pt x="38100" y="284163"/>
                  <a:pt x="85725" y="284163"/>
                </a:cubicBezTo>
                <a:lnTo>
                  <a:pt x="198438" y="284163"/>
                </a:lnTo>
                <a:cubicBezTo>
                  <a:pt x="246063" y="284163"/>
                  <a:pt x="284163" y="246063"/>
                  <a:pt x="284163" y="198438"/>
                </a:cubicBezTo>
                <a:lnTo>
                  <a:pt x="284163" y="85725"/>
                </a:lnTo>
                <a:close/>
                <a:moveTo>
                  <a:pt x="257175" y="198438"/>
                </a:moveTo>
                <a:cubicBezTo>
                  <a:pt x="257175" y="230981"/>
                  <a:pt x="230981" y="257175"/>
                  <a:pt x="198438" y="257175"/>
                </a:cubicBezTo>
                <a:lnTo>
                  <a:pt x="85725" y="257175"/>
                </a:lnTo>
                <a:cubicBezTo>
                  <a:pt x="53181" y="257175"/>
                  <a:pt x="26988" y="230981"/>
                  <a:pt x="26988" y="198438"/>
                </a:cubicBezTo>
                <a:lnTo>
                  <a:pt x="26988" y="85725"/>
                </a:lnTo>
                <a:cubicBezTo>
                  <a:pt x="26988" y="53181"/>
                  <a:pt x="53181" y="26988"/>
                  <a:pt x="85725" y="26988"/>
                </a:cubicBezTo>
                <a:lnTo>
                  <a:pt x="198438" y="26988"/>
                </a:lnTo>
                <a:cubicBezTo>
                  <a:pt x="230981" y="26988"/>
                  <a:pt x="257175" y="53181"/>
                  <a:pt x="257175" y="85725"/>
                </a:cubicBezTo>
                <a:lnTo>
                  <a:pt x="257175" y="1984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9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DA1BF773-8B83-44EF-9736-938476822F41}"/>
              </a:ext>
            </a:extLst>
          </p:cNvPr>
          <p:cNvSpPr/>
          <p:nvPr/>
        </p:nvSpPr>
        <p:spPr>
          <a:xfrm rot="2700000">
            <a:off x="5957066" y="6414375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ww.yourdomain.com">
            <a:extLst>
              <a:ext uri="{FF2B5EF4-FFF2-40B4-BE49-F238E27FC236}">
                <a16:creationId xmlns:a16="http://schemas.microsoft.com/office/drawing/2014/main" id="{4FB30BA7-0DFC-40E8-AE27-3BE144F1575F}"/>
              </a:ext>
            </a:extLst>
          </p:cNvPr>
          <p:cNvSpPr txBox="1"/>
          <p:nvPr/>
        </p:nvSpPr>
        <p:spPr>
          <a:xfrm rot="5400000">
            <a:off x="-1026558" y="3290501"/>
            <a:ext cx="3289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600" dirty="0">
                <a:solidFill>
                  <a:schemeClr val="bg1">
                    <a:alpha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4351E737-D700-4CE9-BA0F-E95DC17DAA32}"/>
              </a:ext>
            </a:extLst>
          </p:cNvPr>
          <p:cNvSpPr/>
          <p:nvPr/>
        </p:nvSpPr>
        <p:spPr>
          <a:xfrm rot="2700000">
            <a:off x="4745575" y="1968084"/>
            <a:ext cx="319314" cy="3193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E8861C99-1618-49F7-AC42-D377CCEC2C4F}"/>
              </a:ext>
            </a:extLst>
          </p:cNvPr>
          <p:cNvSpPr/>
          <p:nvPr/>
        </p:nvSpPr>
        <p:spPr>
          <a:xfrm rot="2700000">
            <a:off x="11204185" y="1107907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B91FAAD3-1391-4A73-B554-CBF7388A39D0}"/>
              </a:ext>
            </a:extLst>
          </p:cNvPr>
          <p:cNvSpPr/>
          <p:nvPr/>
        </p:nvSpPr>
        <p:spPr>
          <a:xfrm rot="2700000">
            <a:off x="5922280" y="4470955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810013"/>
      </p:ext>
    </p:extLst>
  </p:cSld>
  <p:clrMapOvr>
    <a:masterClrMapping/>
  </p:clrMapOvr>
  <p:transition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07 0 L 0 0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5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589 -0.10394 L 8.33333E-7 3.703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518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3.7037E-6 L 0.02396 0.00301 " pathEditMode="relative" rAng="0" ptsTypes="AA">
                                      <p:cBhvr>
                                        <p:cTn id="1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13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6953 0.12477 L 1.25E-6 -3.7037E-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-625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5E-6 -3.7037E-7 L -0.02487 -3.7037E-7 " pathEditMode="relative" rAng="0" ptsTypes="AA">
                                      <p:cBhvr>
                                        <p:cTn id="23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8984 -0.00162 L 4.375E-6 4.07407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2" y="6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11081 1.11111E-6 L -6.25E-7 1.11111E-6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0.06227 L -4.16667E-6 -1.11111E-6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5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763 0.00047 L 3.95833E-6 -2.22222E-6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-2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accel="7000" decel="10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70" dur="14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73 4.44444E-6 L 0 4.44444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3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31 0.1456 L 6.25E-7 1.11022E-16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-7292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6.25E-7 1.11022E-16 L -0.03021 -0.05764 " pathEditMode="relative" rAng="0" ptsTypes="AA">
                                      <p:cBhvr>
                                        <p:cTn id="85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89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994 -0.26852 L -4.58333E-6 -3.7037E-7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1342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58333E-6 -3.7037E-7 L 0.02865 0.05116 " pathEditMode="relative" rAng="0" ptsTypes="AA">
                                      <p:cBhvr>
                                        <p:cTn id="92" dur="3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56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4206 0.27917 L -1.45833E-6 0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13958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decel="7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45833E-6 0 L -0.02122 -0.04352 " pathEditMode="relative" rAng="0" ptsTypes="AA">
                                      <p:cBhvr>
                                        <p:cTn id="99" dur="3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17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36 -0.09213 L 4.375E-6 -1.48148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460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48148E-6 L 0.01614 0.03264 " pathEditMode="relative" rAng="0" ptsTypes="AA">
                                      <p:cBhvr>
                                        <p:cTn id="106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2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125E-6 -2.59259E-6 L 0.02683 0.0007 " pathEditMode="relative" rAng="0" ptsTypes="AA">
                                      <p:cBhvr>
                                        <p:cTn id="114" dur="4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23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022E-16 -3.7037E-6 L -0.0263 -0.00115 " pathEditMode="relative" rAng="0" ptsTypes="AA">
                                      <p:cBhvr>
                                        <p:cTn id="116" dur="4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9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2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5E-6 -4.81481E-6 L 0.0224 0.00163 " pathEditMode="relative" rAng="0" ptsTypes="AA">
                                      <p:cBhvr>
                                        <p:cTn id="124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69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-4.81481E-6 L -0.02292 0.0051 " pathEditMode="relative" rAng="0" ptsTypes="AA">
                                      <p:cBhvr>
                                        <p:cTn id="126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55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91667E-6 1.48148E-6 L -0.02942 -0.00093 " pathEditMode="relative" rAng="0" ptsTypes="AA">
                                      <p:cBhvr>
                                        <p:cTn id="131" dur="46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46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5E-6 4.07407E-6 L -0.02943 -0.00093 " pathEditMode="relative" rAng="0" ptsTypes="AA">
                                      <p:cBhvr>
                                        <p:cTn id="136" dur="46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4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54167E-6 4.81481E-6 L -0.02942 -0.00093 " pathEditMode="relative" rAng="0" ptsTypes="AA">
                                      <p:cBhvr>
                                        <p:cTn id="141" dur="46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4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6.25E-7 3.33333E-6 L -0.02943 -0.00093 " pathEditMode="relative" rAng="0" ptsTypes="AA">
                                      <p:cBhvr>
                                        <p:cTn id="146" dur="46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" grpId="0" animBg="1"/>
      <p:bldP spid="2" grpId="1" animBg="1"/>
      <p:bldP spid="33" grpId="0" animBg="1"/>
      <p:bldP spid="33" grpId="1" animBg="1"/>
      <p:bldP spid="3" grpId="0" animBg="1"/>
      <p:bldP spid="3" grpId="1" animBg="1"/>
      <p:bldP spid="3" grpId="2" animBg="1"/>
      <p:bldP spid="5" grpId="0" animBg="1"/>
      <p:bldP spid="5" grpId="1" animBg="1"/>
      <p:bldP spid="5" grpId="2" animBg="1"/>
      <p:bldP spid="6" grpId="0"/>
      <p:bldP spid="6" grpId="1"/>
      <p:bldP spid="6" grpId="2"/>
      <p:bldP spid="7" grpId="0"/>
      <p:bldP spid="7" grpId="1"/>
      <p:bldP spid="7" grpId="2"/>
      <p:bldP spid="8" grpId="0"/>
      <p:bldP spid="10" grpId="0" animBg="1"/>
      <p:bldP spid="11" grpId="0"/>
      <p:bldP spid="15" grpId="0" animBg="1"/>
      <p:bldP spid="16" grpId="0" animBg="1"/>
      <p:bldP spid="17" grpId="0" animBg="1"/>
      <p:bldP spid="18" grpId="0" animBg="1"/>
      <p:bldP spid="18" grpId="1" animBg="1"/>
      <p:bldP spid="19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-">
            <a:extLst>
              <a:ext uri="{FF2B5EF4-FFF2-40B4-BE49-F238E27FC236}">
                <a16:creationId xmlns:a16="http://schemas.microsoft.com/office/drawing/2014/main" id="{C23740CB-418C-4A8D-B972-4B4033DBA36B}"/>
              </a:ext>
            </a:extLst>
          </p:cNvPr>
          <p:cNvSpPr/>
          <p:nvPr/>
        </p:nvSpPr>
        <p:spPr>
          <a:xfrm rot="2902530">
            <a:off x="808435" y="5064017"/>
            <a:ext cx="3875445" cy="1287899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DFDC0285-324B-4F2F-9A28-9364EB83D87F}"/>
              </a:ext>
            </a:extLst>
          </p:cNvPr>
          <p:cNvSpPr/>
          <p:nvPr/>
        </p:nvSpPr>
        <p:spPr>
          <a:xfrm rot="2902530">
            <a:off x="-1909529" y="-690150"/>
            <a:ext cx="7858692" cy="2611623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2000">
                <a:srgbClr val="00364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ACAAD7B5-71F9-421F-91F1-AC47606AEC08}"/>
              </a:ext>
            </a:extLst>
          </p:cNvPr>
          <p:cNvSpPr/>
          <p:nvPr/>
        </p:nvSpPr>
        <p:spPr>
          <a:xfrm rot="2902530">
            <a:off x="6908017" y="5012366"/>
            <a:ext cx="7858692" cy="2896646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24000">
                <a:srgbClr val="00364F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870ED1F8-48D5-4EB7-8DE4-020DF7FAB60A}"/>
              </a:ext>
            </a:extLst>
          </p:cNvPr>
          <p:cNvSpPr/>
          <p:nvPr/>
        </p:nvSpPr>
        <p:spPr>
          <a:xfrm rot="2902530">
            <a:off x="9022906" y="2989276"/>
            <a:ext cx="2397429" cy="796721"/>
          </a:xfrm>
          <a:prstGeom prst="rect">
            <a:avLst/>
          </a:prstGeom>
          <a:gradFill flip="none" rotWithShape="1">
            <a:gsLst>
              <a:gs pos="100000">
                <a:srgbClr val="003A55"/>
              </a:gs>
              <a:gs pos="0">
                <a:srgbClr val="00364F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-">
            <a:extLst>
              <a:ext uri="{FF2B5EF4-FFF2-40B4-BE49-F238E27FC236}">
                <a16:creationId xmlns:a16="http://schemas.microsoft.com/office/drawing/2014/main" id="{86AF1CA3-16E2-42DF-877F-9D1BF144C78E}"/>
              </a:ext>
            </a:extLst>
          </p:cNvPr>
          <p:cNvCxnSpPr>
            <a:cxnSpLocks/>
          </p:cNvCxnSpPr>
          <p:nvPr/>
        </p:nvCxnSpPr>
        <p:spPr>
          <a:xfrm flipH="1">
            <a:off x="-338824" y="-1840224"/>
            <a:ext cx="4228606" cy="85344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-">
            <a:extLst>
              <a:ext uri="{FF2B5EF4-FFF2-40B4-BE49-F238E27FC236}">
                <a16:creationId xmlns:a16="http://schemas.microsoft.com/office/drawing/2014/main" id="{C9DE43A0-F476-4D4A-8D3E-47950E48066C}"/>
              </a:ext>
            </a:extLst>
          </p:cNvPr>
          <p:cNvCxnSpPr>
            <a:cxnSpLocks/>
          </p:cNvCxnSpPr>
          <p:nvPr/>
        </p:nvCxnSpPr>
        <p:spPr>
          <a:xfrm flipH="1">
            <a:off x="-678455" y="-835881"/>
            <a:ext cx="8694032" cy="5873300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-">
            <a:extLst>
              <a:ext uri="{FF2B5EF4-FFF2-40B4-BE49-F238E27FC236}">
                <a16:creationId xmlns:a16="http://schemas.microsoft.com/office/drawing/2014/main" id="{C3D7FC0F-D40F-486B-96EC-42F8FAE22F48}"/>
              </a:ext>
            </a:extLst>
          </p:cNvPr>
          <p:cNvCxnSpPr>
            <a:cxnSpLocks/>
          </p:cNvCxnSpPr>
          <p:nvPr/>
        </p:nvCxnSpPr>
        <p:spPr>
          <a:xfrm flipH="1">
            <a:off x="8157077" y="-600931"/>
            <a:ext cx="3714620" cy="8752137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-">
            <a:extLst>
              <a:ext uri="{FF2B5EF4-FFF2-40B4-BE49-F238E27FC236}">
                <a16:creationId xmlns:a16="http://schemas.microsoft.com/office/drawing/2014/main" id="{FF886731-4AD0-42D2-9854-F920331341FE}"/>
              </a:ext>
            </a:extLst>
          </p:cNvPr>
          <p:cNvCxnSpPr>
            <a:cxnSpLocks/>
          </p:cNvCxnSpPr>
          <p:nvPr/>
        </p:nvCxnSpPr>
        <p:spPr>
          <a:xfrm>
            <a:off x="10307700" y="-1268403"/>
            <a:ext cx="699332" cy="10153758"/>
          </a:xfrm>
          <a:prstGeom prst="line">
            <a:avLst/>
          </a:prstGeom>
          <a:ln>
            <a:gradFill>
              <a:gsLst>
                <a:gs pos="0">
                  <a:srgbClr val="D3A161">
                    <a:alpha val="20000"/>
                  </a:srgbClr>
                </a:gs>
                <a:gs pos="100000">
                  <a:srgbClr val="F8E099">
                    <a:alpha val="20000"/>
                  </a:srgb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-">
            <a:extLst>
              <a:ext uri="{FF2B5EF4-FFF2-40B4-BE49-F238E27FC236}">
                <a16:creationId xmlns:a16="http://schemas.microsoft.com/office/drawing/2014/main" id="{30D70137-387E-4D0F-B8ED-587134F9BAF4}"/>
              </a:ext>
            </a:extLst>
          </p:cNvPr>
          <p:cNvSpPr/>
          <p:nvPr/>
        </p:nvSpPr>
        <p:spPr>
          <a:xfrm>
            <a:off x="342627" y="304694"/>
            <a:ext cx="11506747" cy="6248613"/>
          </a:xfrm>
          <a:custGeom>
            <a:avLst/>
            <a:gdLst>
              <a:gd name="connsiteX0" fmla="*/ 0 w 11506747"/>
              <a:gd name="connsiteY0" fmla="*/ 5837388 h 6248613"/>
              <a:gd name="connsiteX1" fmla="*/ 0 w 11506747"/>
              <a:gd name="connsiteY1" fmla="*/ 411226 h 6248613"/>
              <a:gd name="connsiteX2" fmla="*/ 411226 w 11506747"/>
              <a:gd name="connsiteY2" fmla="*/ 0 h 6248613"/>
              <a:gd name="connsiteX3" fmla="*/ 11095522 w 11506747"/>
              <a:gd name="connsiteY3" fmla="*/ 0 h 6248613"/>
              <a:gd name="connsiteX4" fmla="*/ 11506748 w 11506747"/>
              <a:gd name="connsiteY4" fmla="*/ 411226 h 6248613"/>
              <a:gd name="connsiteX5" fmla="*/ 11506748 w 11506747"/>
              <a:gd name="connsiteY5" fmla="*/ 5837388 h 6248613"/>
              <a:gd name="connsiteX6" fmla="*/ 11095522 w 11506747"/>
              <a:gd name="connsiteY6" fmla="*/ 6248614 h 6248613"/>
              <a:gd name="connsiteX7" fmla="*/ 411226 w 11506747"/>
              <a:gd name="connsiteY7" fmla="*/ 6248614 h 6248613"/>
              <a:gd name="connsiteX8" fmla="*/ 0 w 11506747"/>
              <a:gd name="connsiteY8" fmla="*/ 5837388 h 6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747" h="6248613">
                <a:moveTo>
                  <a:pt x="0" y="5837388"/>
                </a:moveTo>
                <a:lnTo>
                  <a:pt x="0" y="411226"/>
                </a:lnTo>
                <a:cubicBezTo>
                  <a:pt x="226774" y="411226"/>
                  <a:pt x="411226" y="227406"/>
                  <a:pt x="411226" y="0"/>
                </a:cubicBezTo>
                <a:lnTo>
                  <a:pt x="11095522" y="0"/>
                </a:lnTo>
                <a:cubicBezTo>
                  <a:pt x="11095522" y="226774"/>
                  <a:pt x="11279341" y="411226"/>
                  <a:pt x="11506748" y="411226"/>
                </a:cubicBezTo>
                <a:lnTo>
                  <a:pt x="11506748" y="5837388"/>
                </a:lnTo>
                <a:cubicBezTo>
                  <a:pt x="11279973" y="5837388"/>
                  <a:pt x="11095522" y="6021208"/>
                  <a:pt x="11095522" y="6248614"/>
                </a:cubicBezTo>
                <a:lnTo>
                  <a:pt x="411226" y="6248614"/>
                </a:lnTo>
                <a:cubicBezTo>
                  <a:pt x="411226" y="6021840"/>
                  <a:pt x="227406" y="5837388"/>
                  <a:pt x="0" y="5837388"/>
                </a:cubicBezTo>
                <a:close/>
              </a:path>
            </a:pathLst>
          </a:custGeom>
          <a:noFill/>
          <a:ln w="30795" cap="flat">
            <a:gradFill>
              <a:gsLst>
                <a:gs pos="0">
                  <a:srgbClr val="F8E099"/>
                </a:gs>
                <a:gs pos="88502">
                  <a:srgbClr val="F8E099"/>
                </a:gs>
                <a:gs pos="78746">
                  <a:srgbClr val="D3A161"/>
                </a:gs>
                <a:gs pos="66371">
                  <a:srgbClr val="F8E099"/>
                </a:gs>
                <a:gs pos="49581">
                  <a:srgbClr val="D3A161"/>
                </a:gs>
                <a:gs pos="32774">
                  <a:srgbClr val="F8E099"/>
                </a:gs>
                <a:gs pos="18000">
                  <a:srgbClr val="D3A161"/>
                </a:gs>
                <a:gs pos="100000">
                  <a:srgbClr val="D3A161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2696361D-D120-4C9F-9309-ECA0FB8434BA}"/>
              </a:ext>
            </a:extLst>
          </p:cNvPr>
          <p:cNvSpPr/>
          <p:nvPr/>
        </p:nvSpPr>
        <p:spPr>
          <a:xfrm rot="2700000">
            <a:off x="6063439" y="-391796"/>
            <a:ext cx="4199105" cy="4199105"/>
          </a:xfrm>
          <a:prstGeom prst="roundRect">
            <a:avLst>
              <a:gd name="adj" fmla="val 12934"/>
            </a:avLst>
          </a:prstGeom>
          <a:blipFill dpi="0" rotWithShape="0">
            <a:blip r:embed="rId2"/>
            <a:srcRect/>
            <a:stretch>
              <a:fillRect l="-16666" r="-166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415108E5-E82B-4326-BE83-00E297D1E69E}"/>
              </a:ext>
            </a:extLst>
          </p:cNvPr>
          <p:cNvSpPr/>
          <p:nvPr/>
        </p:nvSpPr>
        <p:spPr>
          <a:xfrm rot="2700000">
            <a:off x="2196155" y="2958075"/>
            <a:ext cx="4199105" cy="4199105"/>
          </a:xfrm>
          <a:prstGeom prst="roundRect">
            <a:avLst>
              <a:gd name="adj" fmla="val 12934"/>
            </a:avLst>
          </a:prstGeom>
          <a:blipFill dpi="0" rotWithShape="0">
            <a:blip r:embed="rId3"/>
            <a:srcRect/>
            <a:stretch>
              <a:fillRect l="-2905" r="-220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GRAB IT">
            <a:extLst>
              <a:ext uri="{FF2B5EF4-FFF2-40B4-BE49-F238E27FC236}">
                <a16:creationId xmlns:a16="http://schemas.microsoft.com/office/drawing/2014/main" id="{426113C4-0D2A-4DEB-B1D5-FEEE4BDCC77D}"/>
              </a:ext>
            </a:extLst>
          </p:cNvPr>
          <p:cNvSpPr txBox="1"/>
          <p:nvPr/>
        </p:nvSpPr>
        <p:spPr>
          <a:xfrm>
            <a:off x="936644" y="1051816"/>
            <a:ext cx="3276859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NewYork" panose="02000503000000020004" pitchFamily="50" charset="0"/>
              </a:rPr>
              <a:t>GRAB IT</a:t>
            </a:r>
          </a:p>
        </p:txBody>
      </p:sp>
      <p:sp>
        <p:nvSpPr>
          <p:cNvPr id="7" name="NOW">
            <a:extLst>
              <a:ext uri="{FF2B5EF4-FFF2-40B4-BE49-F238E27FC236}">
                <a16:creationId xmlns:a16="http://schemas.microsoft.com/office/drawing/2014/main" id="{00C4C055-E84A-48D4-A2C4-D1DD5746C0CC}"/>
              </a:ext>
            </a:extLst>
          </p:cNvPr>
          <p:cNvSpPr txBox="1"/>
          <p:nvPr/>
        </p:nvSpPr>
        <p:spPr>
          <a:xfrm>
            <a:off x="936644" y="1872596"/>
            <a:ext cx="2080698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6000" dirty="0">
                <a:gradFill>
                  <a:gsLst>
                    <a:gs pos="84063">
                      <a:srgbClr val="F8E099"/>
                    </a:gs>
                    <a:gs pos="76107">
                      <a:srgbClr val="D3A161"/>
                    </a:gs>
                    <a:gs pos="61087">
                      <a:srgbClr val="F8E099"/>
                    </a:gs>
                    <a:gs pos="43358">
                      <a:srgbClr val="D3A161"/>
                    </a:gs>
                    <a:gs pos="26534">
                      <a:srgbClr val="FEE9A7"/>
                    </a:gs>
                    <a:gs pos="16800">
                      <a:srgbClr val="E5B35F"/>
                    </a:gs>
                    <a:gs pos="0">
                      <a:srgbClr val="FCE5A1"/>
                    </a:gs>
                    <a:gs pos="100000">
                      <a:srgbClr val="D3A161"/>
                    </a:gs>
                  </a:gsLst>
                  <a:lin ang="2700000" scaled="0"/>
                </a:gradFill>
                <a:latin typeface="NewYork" panose="02000503000000020004" pitchFamily="50" charset="0"/>
              </a:rPr>
              <a:t>NOW</a:t>
            </a:r>
          </a:p>
        </p:txBody>
      </p:sp>
      <p:pic>
        <p:nvPicPr>
          <p:cNvPr id="8" name="LOGO HERE">
            <a:extLst>
              <a:ext uri="{FF2B5EF4-FFF2-40B4-BE49-F238E27FC236}">
                <a16:creationId xmlns:a16="http://schemas.microsoft.com/office/drawing/2014/main" id="{D39B00A9-0EC5-489F-9D26-F89D0C0BF9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71" y="700915"/>
            <a:ext cx="1463040" cy="155172"/>
          </a:xfrm>
          <a:prstGeom prst="rect">
            <a:avLst/>
          </a:prstGeom>
        </p:spPr>
      </p:pic>
      <p:sp>
        <p:nvSpPr>
          <p:cNvPr id="9" name="-">
            <a:extLst>
              <a:ext uri="{FF2B5EF4-FFF2-40B4-BE49-F238E27FC236}">
                <a16:creationId xmlns:a16="http://schemas.microsoft.com/office/drawing/2014/main" id="{104CCA95-6DF7-40FB-BAC3-BAC78DA4C70C}"/>
              </a:ext>
            </a:extLst>
          </p:cNvPr>
          <p:cNvSpPr/>
          <p:nvPr/>
        </p:nvSpPr>
        <p:spPr>
          <a:xfrm>
            <a:off x="2754738" y="738965"/>
            <a:ext cx="1079075" cy="46847"/>
          </a:xfrm>
          <a:prstGeom prst="rect">
            <a:avLst/>
          </a:prstGeom>
          <a:gradFill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CON">
            <a:extLst>
              <a:ext uri="{FF2B5EF4-FFF2-40B4-BE49-F238E27FC236}">
                <a16:creationId xmlns:a16="http://schemas.microsoft.com/office/drawing/2014/main" id="{73FAD0CC-0B74-4078-A356-95395E9B2CBD}"/>
              </a:ext>
            </a:extLst>
          </p:cNvPr>
          <p:cNvSpPr/>
          <p:nvPr/>
        </p:nvSpPr>
        <p:spPr>
          <a:xfrm>
            <a:off x="1142340" y="2944819"/>
            <a:ext cx="90571" cy="194938"/>
          </a:xfrm>
          <a:custGeom>
            <a:avLst/>
            <a:gdLst>
              <a:gd name="connsiteX0" fmla="*/ 29143 w 137516"/>
              <a:gd name="connsiteY0" fmla="*/ 148445 h 295978"/>
              <a:gd name="connsiteX1" fmla="*/ 29143 w 137516"/>
              <a:gd name="connsiteY1" fmla="*/ 292336 h 295978"/>
              <a:gd name="connsiteX2" fmla="*/ 32785 w 137516"/>
              <a:gd name="connsiteY2" fmla="*/ 295979 h 295978"/>
              <a:gd name="connsiteX3" fmla="*/ 86517 w 137516"/>
              <a:gd name="connsiteY3" fmla="*/ 295979 h 295978"/>
              <a:gd name="connsiteX4" fmla="*/ 90160 w 137516"/>
              <a:gd name="connsiteY4" fmla="*/ 292336 h 295978"/>
              <a:gd name="connsiteX5" fmla="*/ 90160 w 137516"/>
              <a:gd name="connsiteY5" fmla="*/ 146623 h 295978"/>
              <a:gd name="connsiteX6" fmla="*/ 129320 w 137516"/>
              <a:gd name="connsiteY6" fmla="*/ 146623 h 295978"/>
              <a:gd name="connsiteX7" fmla="*/ 132963 w 137516"/>
              <a:gd name="connsiteY7" fmla="*/ 142980 h 295978"/>
              <a:gd name="connsiteX8" fmla="*/ 136606 w 137516"/>
              <a:gd name="connsiteY8" fmla="*/ 99267 h 295978"/>
              <a:gd name="connsiteX9" fmla="*/ 132963 w 137516"/>
              <a:gd name="connsiteY9" fmla="*/ 95624 h 295978"/>
              <a:gd name="connsiteX10" fmla="*/ 90160 w 137516"/>
              <a:gd name="connsiteY10" fmla="*/ 95624 h 295978"/>
              <a:gd name="connsiteX11" fmla="*/ 90160 w 137516"/>
              <a:gd name="connsiteY11" fmla="*/ 64660 h 295978"/>
              <a:gd name="connsiteX12" fmla="*/ 103820 w 137516"/>
              <a:gd name="connsiteY12" fmla="*/ 50999 h 295978"/>
              <a:gd name="connsiteX13" fmla="*/ 133873 w 137516"/>
              <a:gd name="connsiteY13" fmla="*/ 50999 h 295978"/>
              <a:gd name="connsiteX14" fmla="*/ 137516 w 137516"/>
              <a:gd name="connsiteY14" fmla="*/ 47357 h 295978"/>
              <a:gd name="connsiteX15" fmla="*/ 137516 w 137516"/>
              <a:gd name="connsiteY15" fmla="*/ 3643 h 295978"/>
              <a:gd name="connsiteX16" fmla="*/ 133873 w 137516"/>
              <a:gd name="connsiteY16" fmla="*/ 0 h 295978"/>
              <a:gd name="connsiteX17" fmla="*/ 83785 w 137516"/>
              <a:gd name="connsiteY17" fmla="*/ 0 h 295978"/>
              <a:gd name="connsiteX18" fmla="*/ 30053 w 137516"/>
              <a:gd name="connsiteY18" fmla="*/ 53732 h 295978"/>
              <a:gd name="connsiteX19" fmla="*/ 30053 w 137516"/>
              <a:gd name="connsiteY19" fmla="*/ 96535 h 295978"/>
              <a:gd name="connsiteX20" fmla="*/ 3643 w 137516"/>
              <a:gd name="connsiteY20" fmla="*/ 96535 h 295978"/>
              <a:gd name="connsiteX21" fmla="*/ 0 w 137516"/>
              <a:gd name="connsiteY21" fmla="*/ 100177 h 295978"/>
              <a:gd name="connsiteX22" fmla="*/ 0 w 137516"/>
              <a:gd name="connsiteY22" fmla="*/ 143891 h 295978"/>
              <a:gd name="connsiteX23" fmla="*/ 3643 w 137516"/>
              <a:gd name="connsiteY23" fmla="*/ 147534 h 295978"/>
              <a:gd name="connsiteX24" fmla="*/ 29143 w 137516"/>
              <a:gd name="connsiteY24" fmla="*/ 147534 h 295978"/>
              <a:gd name="connsiteX25" fmla="*/ 29143 w 137516"/>
              <a:gd name="connsiteY25" fmla="*/ 148445 h 29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7516" h="295978">
                <a:moveTo>
                  <a:pt x="29143" y="148445"/>
                </a:moveTo>
                <a:lnTo>
                  <a:pt x="29143" y="292336"/>
                </a:lnTo>
                <a:cubicBezTo>
                  <a:pt x="29143" y="294157"/>
                  <a:pt x="30964" y="295979"/>
                  <a:pt x="32785" y="295979"/>
                </a:cubicBezTo>
                <a:lnTo>
                  <a:pt x="86517" y="295979"/>
                </a:lnTo>
                <a:cubicBezTo>
                  <a:pt x="88338" y="295979"/>
                  <a:pt x="90160" y="294157"/>
                  <a:pt x="90160" y="292336"/>
                </a:cubicBezTo>
                <a:lnTo>
                  <a:pt x="90160" y="146623"/>
                </a:lnTo>
                <a:lnTo>
                  <a:pt x="129320" y="146623"/>
                </a:lnTo>
                <a:cubicBezTo>
                  <a:pt x="131141" y="146623"/>
                  <a:pt x="132963" y="144802"/>
                  <a:pt x="132963" y="142980"/>
                </a:cubicBezTo>
                <a:lnTo>
                  <a:pt x="136606" y="99267"/>
                </a:lnTo>
                <a:cubicBezTo>
                  <a:pt x="136606" y="97445"/>
                  <a:pt x="134784" y="95624"/>
                  <a:pt x="132963" y="95624"/>
                </a:cubicBezTo>
                <a:lnTo>
                  <a:pt x="90160" y="95624"/>
                </a:lnTo>
                <a:lnTo>
                  <a:pt x="90160" y="64660"/>
                </a:lnTo>
                <a:cubicBezTo>
                  <a:pt x="90160" y="57374"/>
                  <a:pt x="96535" y="50999"/>
                  <a:pt x="103820" y="50999"/>
                </a:cubicBezTo>
                <a:lnTo>
                  <a:pt x="133873" y="50999"/>
                </a:lnTo>
                <a:cubicBezTo>
                  <a:pt x="135695" y="50999"/>
                  <a:pt x="137516" y="49178"/>
                  <a:pt x="137516" y="47357"/>
                </a:cubicBezTo>
                <a:lnTo>
                  <a:pt x="137516" y="3643"/>
                </a:lnTo>
                <a:cubicBezTo>
                  <a:pt x="137516" y="1821"/>
                  <a:pt x="135695" y="0"/>
                  <a:pt x="133873" y="0"/>
                </a:cubicBezTo>
                <a:lnTo>
                  <a:pt x="83785" y="0"/>
                </a:lnTo>
                <a:cubicBezTo>
                  <a:pt x="53732" y="0"/>
                  <a:pt x="30053" y="23678"/>
                  <a:pt x="30053" y="53732"/>
                </a:cubicBezTo>
                <a:lnTo>
                  <a:pt x="30053" y="96535"/>
                </a:lnTo>
                <a:lnTo>
                  <a:pt x="3643" y="96535"/>
                </a:lnTo>
                <a:cubicBezTo>
                  <a:pt x="1821" y="96535"/>
                  <a:pt x="0" y="98356"/>
                  <a:pt x="0" y="100177"/>
                </a:cubicBezTo>
                <a:lnTo>
                  <a:pt x="0" y="143891"/>
                </a:lnTo>
                <a:cubicBezTo>
                  <a:pt x="0" y="145713"/>
                  <a:pt x="1821" y="147534"/>
                  <a:pt x="3643" y="147534"/>
                </a:cubicBezTo>
                <a:lnTo>
                  <a:pt x="29143" y="147534"/>
                </a:lnTo>
                <a:lnTo>
                  <a:pt x="29143" y="1484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1" name="ICON">
            <a:extLst>
              <a:ext uri="{FF2B5EF4-FFF2-40B4-BE49-F238E27FC236}">
                <a16:creationId xmlns:a16="http://schemas.microsoft.com/office/drawing/2014/main" id="{706A65C5-E2AE-480E-8018-DEE8863595F7}"/>
              </a:ext>
            </a:extLst>
          </p:cNvPr>
          <p:cNvSpPr/>
          <p:nvPr/>
        </p:nvSpPr>
        <p:spPr>
          <a:xfrm>
            <a:off x="1558439" y="2965720"/>
            <a:ext cx="190988" cy="156983"/>
          </a:xfrm>
          <a:custGeom>
            <a:avLst/>
            <a:gdLst>
              <a:gd name="connsiteX0" fmla="*/ 289070 w 289980"/>
              <a:gd name="connsiteY0" fmla="*/ 28232 h 238349"/>
              <a:gd name="connsiteX1" fmla="*/ 259928 w 289980"/>
              <a:gd name="connsiteY1" fmla="*/ 36428 h 238349"/>
              <a:gd name="connsiteX2" fmla="*/ 274499 w 289980"/>
              <a:gd name="connsiteY2" fmla="*/ 23678 h 238349"/>
              <a:gd name="connsiteX3" fmla="*/ 284517 w 289980"/>
              <a:gd name="connsiteY3" fmla="*/ 6375 h 238349"/>
              <a:gd name="connsiteX4" fmla="*/ 284517 w 289980"/>
              <a:gd name="connsiteY4" fmla="*/ 4554 h 238349"/>
              <a:gd name="connsiteX5" fmla="*/ 282695 w 289980"/>
              <a:gd name="connsiteY5" fmla="*/ 4554 h 238349"/>
              <a:gd name="connsiteX6" fmla="*/ 248089 w 289980"/>
              <a:gd name="connsiteY6" fmla="*/ 18214 h 238349"/>
              <a:gd name="connsiteX7" fmla="*/ 245357 w 289980"/>
              <a:gd name="connsiteY7" fmla="*/ 17303 h 238349"/>
              <a:gd name="connsiteX8" fmla="*/ 242624 w 289980"/>
              <a:gd name="connsiteY8" fmla="*/ 14571 h 238349"/>
              <a:gd name="connsiteX9" fmla="*/ 226232 w 289980"/>
              <a:gd name="connsiteY9" fmla="*/ 4554 h 238349"/>
              <a:gd name="connsiteX10" fmla="*/ 200732 w 289980"/>
              <a:gd name="connsiteY10" fmla="*/ 0 h 238349"/>
              <a:gd name="connsiteX11" fmla="*/ 176143 w 289980"/>
              <a:gd name="connsiteY11" fmla="*/ 7286 h 238349"/>
              <a:gd name="connsiteX12" fmla="*/ 156108 w 289980"/>
              <a:gd name="connsiteY12" fmla="*/ 23678 h 238349"/>
              <a:gd name="connsiteX13" fmla="*/ 144268 w 289980"/>
              <a:gd name="connsiteY13" fmla="*/ 47357 h 238349"/>
              <a:gd name="connsiteX14" fmla="*/ 143358 w 289980"/>
              <a:gd name="connsiteY14" fmla="*/ 71946 h 238349"/>
              <a:gd name="connsiteX15" fmla="*/ 142447 w 289980"/>
              <a:gd name="connsiteY15" fmla="*/ 73767 h 238349"/>
              <a:gd name="connsiteX16" fmla="*/ 23145 w 289980"/>
              <a:gd name="connsiteY16" fmla="*/ 12750 h 238349"/>
              <a:gd name="connsiteX17" fmla="*/ 19502 w 289980"/>
              <a:gd name="connsiteY17" fmla="*/ 12750 h 238349"/>
              <a:gd name="connsiteX18" fmla="*/ 29520 w 289980"/>
              <a:gd name="connsiteY18" fmla="*/ 84695 h 238349"/>
              <a:gd name="connsiteX19" fmla="*/ 36805 w 289980"/>
              <a:gd name="connsiteY19" fmla="*/ 91070 h 238349"/>
              <a:gd name="connsiteX20" fmla="*/ 14038 w 289980"/>
              <a:gd name="connsiteY20" fmla="*/ 84695 h 238349"/>
              <a:gd name="connsiteX21" fmla="*/ 12216 w 289980"/>
              <a:gd name="connsiteY21" fmla="*/ 85606 h 238349"/>
              <a:gd name="connsiteX22" fmla="*/ 12216 w 289980"/>
              <a:gd name="connsiteY22" fmla="*/ 92892 h 238349"/>
              <a:gd name="connsiteX23" fmla="*/ 49555 w 289980"/>
              <a:gd name="connsiteY23" fmla="*/ 142070 h 238349"/>
              <a:gd name="connsiteX24" fmla="*/ 56841 w 289980"/>
              <a:gd name="connsiteY24" fmla="*/ 144802 h 238349"/>
              <a:gd name="connsiteX25" fmla="*/ 34073 w 289980"/>
              <a:gd name="connsiteY25" fmla="*/ 143891 h 238349"/>
              <a:gd name="connsiteX26" fmla="*/ 32252 w 289980"/>
              <a:gd name="connsiteY26" fmla="*/ 145713 h 238349"/>
              <a:gd name="connsiteX27" fmla="*/ 79608 w 289980"/>
              <a:gd name="connsiteY27" fmla="*/ 185784 h 238349"/>
              <a:gd name="connsiteX28" fmla="*/ 85983 w 289980"/>
              <a:gd name="connsiteY28" fmla="*/ 186694 h 238349"/>
              <a:gd name="connsiteX29" fmla="*/ 85983 w 289980"/>
              <a:gd name="connsiteY29" fmla="*/ 186694 h 238349"/>
              <a:gd name="connsiteX30" fmla="*/ 53198 w 289980"/>
              <a:gd name="connsiteY30" fmla="*/ 203998 h 238349"/>
              <a:gd name="connsiteX31" fmla="*/ 4020 w 289980"/>
              <a:gd name="connsiteY31" fmla="*/ 210373 h 238349"/>
              <a:gd name="connsiteX32" fmla="*/ 377 w 289980"/>
              <a:gd name="connsiteY32" fmla="*/ 210373 h 238349"/>
              <a:gd name="connsiteX33" fmla="*/ 1288 w 289980"/>
              <a:gd name="connsiteY33" fmla="*/ 212194 h 238349"/>
              <a:gd name="connsiteX34" fmla="*/ 11306 w 289980"/>
              <a:gd name="connsiteY34" fmla="*/ 218569 h 238349"/>
              <a:gd name="connsiteX35" fmla="*/ 44091 w 289980"/>
              <a:gd name="connsiteY35" fmla="*/ 231319 h 238349"/>
              <a:gd name="connsiteX36" fmla="*/ 214393 w 289980"/>
              <a:gd name="connsiteY36" fmla="*/ 191248 h 238349"/>
              <a:gd name="connsiteX37" fmla="*/ 261749 w 289980"/>
              <a:gd name="connsiteY37" fmla="*/ 61017 h 238349"/>
              <a:gd name="connsiteX38" fmla="*/ 265392 w 289980"/>
              <a:gd name="connsiteY38" fmla="*/ 57374 h 238349"/>
              <a:gd name="connsiteX39" fmla="*/ 288160 w 289980"/>
              <a:gd name="connsiteY39" fmla="*/ 33696 h 238349"/>
              <a:gd name="connsiteX40" fmla="*/ 289981 w 289980"/>
              <a:gd name="connsiteY40" fmla="*/ 29143 h 238349"/>
              <a:gd name="connsiteX41" fmla="*/ 289981 w 289980"/>
              <a:gd name="connsiteY41" fmla="*/ 29143 h 238349"/>
              <a:gd name="connsiteX42" fmla="*/ 289070 w 289980"/>
              <a:gd name="connsiteY42" fmla="*/ 28232 h 23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89980" h="238349">
                <a:moveTo>
                  <a:pt x="289070" y="28232"/>
                </a:moveTo>
                <a:cubicBezTo>
                  <a:pt x="279963" y="32785"/>
                  <a:pt x="269946" y="34607"/>
                  <a:pt x="259928" y="36428"/>
                </a:cubicBezTo>
                <a:cubicBezTo>
                  <a:pt x="264481" y="35517"/>
                  <a:pt x="271767" y="27321"/>
                  <a:pt x="274499" y="23678"/>
                </a:cubicBezTo>
                <a:cubicBezTo>
                  <a:pt x="279053" y="18214"/>
                  <a:pt x="282695" y="12750"/>
                  <a:pt x="284517" y="6375"/>
                </a:cubicBezTo>
                <a:cubicBezTo>
                  <a:pt x="284517" y="5464"/>
                  <a:pt x="284517" y="5464"/>
                  <a:pt x="284517" y="4554"/>
                </a:cubicBezTo>
                <a:cubicBezTo>
                  <a:pt x="283606" y="4554"/>
                  <a:pt x="283606" y="4554"/>
                  <a:pt x="282695" y="4554"/>
                </a:cubicBezTo>
                <a:cubicBezTo>
                  <a:pt x="271767" y="10928"/>
                  <a:pt x="259928" y="14571"/>
                  <a:pt x="248089" y="18214"/>
                </a:cubicBezTo>
                <a:cubicBezTo>
                  <a:pt x="247178" y="18214"/>
                  <a:pt x="246267" y="18214"/>
                  <a:pt x="245357" y="17303"/>
                </a:cubicBezTo>
                <a:cubicBezTo>
                  <a:pt x="244446" y="16393"/>
                  <a:pt x="243535" y="15482"/>
                  <a:pt x="242624" y="14571"/>
                </a:cubicBezTo>
                <a:cubicBezTo>
                  <a:pt x="237160" y="10018"/>
                  <a:pt x="231696" y="6375"/>
                  <a:pt x="226232" y="4554"/>
                </a:cubicBezTo>
                <a:cubicBezTo>
                  <a:pt x="218035" y="911"/>
                  <a:pt x="208928" y="0"/>
                  <a:pt x="200732" y="0"/>
                </a:cubicBezTo>
                <a:cubicBezTo>
                  <a:pt x="192536" y="911"/>
                  <a:pt x="183429" y="2732"/>
                  <a:pt x="176143" y="7286"/>
                </a:cubicBezTo>
                <a:cubicBezTo>
                  <a:pt x="168857" y="10928"/>
                  <a:pt x="161572" y="16393"/>
                  <a:pt x="156108" y="23678"/>
                </a:cubicBezTo>
                <a:cubicBezTo>
                  <a:pt x="150643" y="30964"/>
                  <a:pt x="146090" y="38250"/>
                  <a:pt x="144268" y="47357"/>
                </a:cubicBezTo>
                <a:cubicBezTo>
                  <a:pt x="142447" y="55553"/>
                  <a:pt x="142447" y="63749"/>
                  <a:pt x="143358" y="71946"/>
                </a:cubicBezTo>
                <a:cubicBezTo>
                  <a:pt x="143358" y="73767"/>
                  <a:pt x="143358" y="73767"/>
                  <a:pt x="142447" y="73767"/>
                </a:cubicBezTo>
                <a:cubicBezTo>
                  <a:pt x="95090" y="66481"/>
                  <a:pt x="55019" y="49178"/>
                  <a:pt x="23145" y="12750"/>
                </a:cubicBezTo>
                <a:cubicBezTo>
                  <a:pt x="21323" y="10928"/>
                  <a:pt x="21323" y="10928"/>
                  <a:pt x="19502" y="12750"/>
                </a:cubicBezTo>
                <a:cubicBezTo>
                  <a:pt x="5841" y="33696"/>
                  <a:pt x="12216" y="67392"/>
                  <a:pt x="29520" y="84695"/>
                </a:cubicBezTo>
                <a:cubicBezTo>
                  <a:pt x="32252" y="86517"/>
                  <a:pt x="34073" y="89249"/>
                  <a:pt x="36805" y="91070"/>
                </a:cubicBezTo>
                <a:cubicBezTo>
                  <a:pt x="35895" y="91070"/>
                  <a:pt x="24056" y="90160"/>
                  <a:pt x="14038" y="84695"/>
                </a:cubicBezTo>
                <a:cubicBezTo>
                  <a:pt x="12216" y="83785"/>
                  <a:pt x="12216" y="84695"/>
                  <a:pt x="12216" y="85606"/>
                </a:cubicBezTo>
                <a:cubicBezTo>
                  <a:pt x="12216" y="87428"/>
                  <a:pt x="12216" y="90160"/>
                  <a:pt x="12216" y="92892"/>
                </a:cubicBezTo>
                <a:cubicBezTo>
                  <a:pt x="14948" y="113838"/>
                  <a:pt x="29520" y="133873"/>
                  <a:pt x="49555" y="142070"/>
                </a:cubicBezTo>
                <a:cubicBezTo>
                  <a:pt x="52287" y="142980"/>
                  <a:pt x="55019" y="143891"/>
                  <a:pt x="56841" y="144802"/>
                </a:cubicBezTo>
                <a:cubicBezTo>
                  <a:pt x="52287" y="143891"/>
                  <a:pt x="47734" y="144802"/>
                  <a:pt x="34073" y="143891"/>
                </a:cubicBezTo>
                <a:cubicBezTo>
                  <a:pt x="32252" y="143891"/>
                  <a:pt x="31341" y="144802"/>
                  <a:pt x="32252" y="145713"/>
                </a:cubicBezTo>
                <a:cubicBezTo>
                  <a:pt x="42270" y="173034"/>
                  <a:pt x="63216" y="181230"/>
                  <a:pt x="79608" y="185784"/>
                </a:cubicBezTo>
                <a:cubicBezTo>
                  <a:pt x="81430" y="185784"/>
                  <a:pt x="84162" y="185784"/>
                  <a:pt x="85983" y="186694"/>
                </a:cubicBezTo>
                <a:cubicBezTo>
                  <a:pt x="85983" y="186694"/>
                  <a:pt x="85983" y="186694"/>
                  <a:pt x="85983" y="186694"/>
                </a:cubicBezTo>
                <a:cubicBezTo>
                  <a:pt x="80519" y="194891"/>
                  <a:pt x="62305" y="201266"/>
                  <a:pt x="53198" y="203998"/>
                </a:cubicBezTo>
                <a:cubicBezTo>
                  <a:pt x="37716" y="209462"/>
                  <a:pt x="20413" y="212194"/>
                  <a:pt x="4020" y="210373"/>
                </a:cubicBezTo>
                <a:cubicBezTo>
                  <a:pt x="1288" y="210373"/>
                  <a:pt x="377" y="210373"/>
                  <a:pt x="377" y="210373"/>
                </a:cubicBezTo>
                <a:cubicBezTo>
                  <a:pt x="-533" y="210373"/>
                  <a:pt x="377" y="211283"/>
                  <a:pt x="1288" y="212194"/>
                </a:cubicBezTo>
                <a:cubicBezTo>
                  <a:pt x="4931" y="214015"/>
                  <a:pt x="7663" y="216747"/>
                  <a:pt x="11306" y="218569"/>
                </a:cubicBezTo>
                <a:cubicBezTo>
                  <a:pt x="22234" y="224033"/>
                  <a:pt x="33163" y="228587"/>
                  <a:pt x="44091" y="231319"/>
                </a:cubicBezTo>
                <a:cubicBezTo>
                  <a:pt x="103287" y="247711"/>
                  <a:pt x="169768" y="235872"/>
                  <a:pt x="214393" y="191248"/>
                </a:cubicBezTo>
                <a:cubicBezTo>
                  <a:pt x="248999" y="156641"/>
                  <a:pt x="261749" y="108374"/>
                  <a:pt x="261749" y="61017"/>
                </a:cubicBezTo>
                <a:cubicBezTo>
                  <a:pt x="261749" y="59196"/>
                  <a:pt x="263571" y="58285"/>
                  <a:pt x="265392" y="57374"/>
                </a:cubicBezTo>
                <a:cubicBezTo>
                  <a:pt x="274499" y="50999"/>
                  <a:pt x="281785" y="42803"/>
                  <a:pt x="288160" y="33696"/>
                </a:cubicBezTo>
                <a:cubicBezTo>
                  <a:pt x="289981" y="31875"/>
                  <a:pt x="289981" y="30053"/>
                  <a:pt x="289981" y="29143"/>
                </a:cubicBezTo>
                <a:cubicBezTo>
                  <a:pt x="289981" y="29143"/>
                  <a:pt x="289981" y="29143"/>
                  <a:pt x="289981" y="29143"/>
                </a:cubicBezTo>
                <a:cubicBezTo>
                  <a:pt x="289981" y="27321"/>
                  <a:pt x="289981" y="28232"/>
                  <a:pt x="289070" y="28232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0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ICON">
            <a:extLst>
              <a:ext uri="{FF2B5EF4-FFF2-40B4-BE49-F238E27FC236}">
                <a16:creationId xmlns:a16="http://schemas.microsoft.com/office/drawing/2014/main" id="{F21CFC64-8EED-4935-BEBF-874CFFD34EF6}"/>
              </a:ext>
            </a:extLst>
          </p:cNvPr>
          <p:cNvSpPr/>
          <p:nvPr/>
        </p:nvSpPr>
        <p:spPr>
          <a:xfrm>
            <a:off x="2074955" y="2949104"/>
            <a:ext cx="187156" cy="187156"/>
          </a:xfrm>
          <a:custGeom>
            <a:avLst/>
            <a:gdLst>
              <a:gd name="connsiteX0" fmla="*/ 216694 w 284162"/>
              <a:gd name="connsiteY0" fmla="*/ 52388 h 284162"/>
              <a:gd name="connsiteX1" fmla="*/ 200025 w 284162"/>
              <a:gd name="connsiteY1" fmla="*/ 69056 h 284162"/>
              <a:gd name="connsiteX2" fmla="*/ 216694 w 284162"/>
              <a:gd name="connsiteY2" fmla="*/ 85725 h 284162"/>
              <a:gd name="connsiteX3" fmla="*/ 233363 w 284162"/>
              <a:gd name="connsiteY3" fmla="*/ 69056 h 284162"/>
              <a:gd name="connsiteX4" fmla="*/ 216694 w 284162"/>
              <a:gd name="connsiteY4" fmla="*/ 52388 h 284162"/>
              <a:gd name="connsiteX5" fmla="*/ 142875 w 284162"/>
              <a:gd name="connsiteY5" fmla="*/ 73819 h 284162"/>
              <a:gd name="connsiteX6" fmla="*/ 73025 w 284162"/>
              <a:gd name="connsiteY6" fmla="*/ 143669 h 284162"/>
              <a:gd name="connsiteX7" fmla="*/ 142875 w 284162"/>
              <a:gd name="connsiteY7" fmla="*/ 213519 h 284162"/>
              <a:gd name="connsiteX8" fmla="*/ 212725 w 284162"/>
              <a:gd name="connsiteY8" fmla="*/ 143669 h 284162"/>
              <a:gd name="connsiteX9" fmla="*/ 142875 w 284162"/>
              <a:gd name="connsiteY9" fmla="*/ 73819 h 284162"/>
              <a:gd name="connsiteX10" fmla="*/ 142875 w 284162"/>
              <a:gd name="connsiteY10" fmla="*/ 188913 h 284162"/>
              <a:gd name="connsiteX11" fmla="*/ 97631 w 284162"/>
              <a:gd name="connsiteY11" fmla="*/ 143669 h 284162"/>
              <a:gd name="connsiteX12" fmla="*/ 142875 w 284162"/>
              <a:gd name="connsiteY12" fmla="*/ 98425 h 284162"/>
              <a:gd name="connsiteX13" fmla="*/ 188119 w 284162"/>
              <a:gd name="connsiteY13" fmla="*/ 143669 h 284162"/>
              <a:gd name="connsiteX14" fmla="*/ 142875 w 284162"/>
              <a:gd name="connsiteY14" fmla="*/ 188913 h 284162"/>
              <a:gd name="connsiteX15" fmla="*/ 284163 w 284162"/>
              <a:gd name="connsiteY15" fmla="*/ 85725 h 284162"/>
              <a:gd name="connsiteX16" fmla="*/ 198438 w 284162"/>
              <a:gd name="connsiteY16" fmla="*/ 0 h 284162"/>
              <a:gd name="connsiteX17" fmla="*/ 85725 w 284162"/>
              <a:gd name="connsiteY17" fmla="*/ 0 h 284162"/>
              <a:gd name="connsiteX18" fmla="*/ 0 w 284162"/>
              <a:gd name="connsiteY18" fmla="*/ 85725 h 284162"/>
              <a:gd name="connsiteX19" fmla="*/ 0 w 284162"/>
              <a:gd name="connsiteY19" fmla="*/ 198438 h 284162"/>
              <a:gd name="connsiteX20" fmla="*/ 85725 w 284162"/>
              <a:gd name="connsiteY20" fmla="*/ 284163 h 284162"/>
              <a:gd name="connsiteX21" fmla="*/ 198438 w 284162"/>
              <a:gd name="connsiteY21" fmla="*/ 284163 h 284162"/>
              <a:gd name="connsiteX22" fmla="*/ 284163 w 284162"/>
              <a:gd name="connsiteY22" fmla="*/ 198438 h 284162"/>
              <a:gd name="connsiteX23" fmla="*/ 284163 w 284162"/>
              <a:gd name="connsiteY23" fmla="*/ 85725 h 284162"/>
              <a:gd name="connsiteX24" fmla="*/ 257175 w 284162"/>
              <a:gd name="connsiteY24" fmla="*/ 198438 h 284162"/>
              <a:gd name="connsiteX25" fmla="*/ 198438 w 284162"/>
              <a:gd name="connsiteY25" fmla="*/ 257175 h 284162"/>
              <a:gd name="connsiteX26" fmla="*/ 85725 w 284162"/>
              <a:gd name="connsiteY26" fmla="*/ 257175 h 284162"/>
              <a:gd name="connsiteX27" fmla="*/ 26988 w 284162"/>
              <a:gd name="connsiteY27" fmla="*/ 198438 h 284162"/>
              <a:gd name="connsiteX28" fmla="*/ 26988 w 284162"/>
              <a:gd name="connsiteY28" fmla="*/ 85725 h 284162"/>
              <a:gd name="connsiteX29" fmla="*/ 85725 w 284162"/>
              <a:gd name="connsiteY29" fmla="*/ 26988 h 284162"/>
              <a:gd name="connsiteX30" fmla="*/ 198438 w 284162"/>
              <a:gd name="connsiteY30" fmla="*/ 26988 h 284162"/>
              <a:gd name="connsiteX31" fmla="*/ 257175 w 284162"/>
              <a:gd name="connsiteY31" fmla="*/ 85725 h 284162"/>
              <a:gd name="connsiteX32" fmla="*/ 257175 w 284162"/>
              <a:gd name="connsiteY32" fmla="*/ 198438 h 2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84162" h="284162">
                <a:moveTo>
                  <a:pt x="216694" y="52388"/>
                </a:moveTo>
                <a:cubicBezTo>
                  <a:pt x="207169" y="52388"/>
                  <a:pt x="200025" y="59531"/>
                  <a:pt x="200025" y="69056"/>
                </a:cubicBezTo>
                <a:cubicBezTo>
                  <a:pt x="200025" y="78581"/>
                  <a:pt x="207169" y="85725"/>
                  <a:pt x="216694" y="85725"/>
                </a:cubicBezTo>
                <a:cubicBezTo>
                  <a:pt x="226219" y="85725"/>
                  <a:pt x="233363" y="78581"/>
                  <a:pt x="233363" y="69056"/>
                </a:cubicBezTo>
                <a:cubicBezTo>
                  <a:pt x="233363" y="59531"/>
                  <a:pt x="226219" y="52388"/>
                  <a:pt x="216694" y="52388"/>
                </a:cubicBezTo>
                <a:close/>
                <a:moveTo>
                  <a:pt x="142875" y="73819"/>
                </a:moveTo>
                <a:cubicBezTo>
                  <a:pt x="103981" y="73819"/>
                  <a:pt x="73025" y="105569"/>
                  <a:pt x="73025" y="143669"/>
                </a:cubicBezTo>
                <a:cubicBezTo>
                  <a:pt x="73025" y="181769"/>
                  <a:pt x="104775" y="213519"/>
                  <a:pt x="142875" y="213519"/>
                </a:cubicBezTo>
                <a:cubicBezTo>
                  <a:pt x="180975" y="213519"/>
                  <a:pt x="212725" y="181769"/>
                  <a:pt x="212725" y="143669"/>
                </a:cubicBezTo>
                <a:cubicBezTo>
                  <a:pt x="212725" y="105569"/>
                  <a:pt x="181769" y="73819"/>
                  <a:pt x="142875" y="73819"/>
                </a:cubicBezTo>
                <a:close/>
                <a:moveTo>
                  <a:pt x="142875" y="188913"/>
                </a:moveTo>
                <a:cubicBezTo>
                  <a:pt x="118269" y="188913"/>
                  <a:pt x="97631" y="169069"/>
                  <a:pt x="97631" y="143669"/>
                </a:cubicBezTo>
                <a:cubicBezTo>
                  <a:pt x="97631" y="119063"/>
                  <a:pt x="117475" y="98425"/>
                  <a:pt x="142875" y="98425"/>
                </a:cubicBezTo>
                <a:cubicBezTo>
                  <a:pt x="167481" y="98425"/>
                  <a:pt x="188119" y="118269"/>
                  <a:pt x="188119" y="143669"/>
                </a:cubicBezTo>
                <a:cubicBezTo>
                  <a:pt x="187325" y="169069"/>
                  <a:pt x="167481" y="188913"/>
                  <a:pt x="142875" y="188913"/>
                </a:cubicBezTo>
                <a:close/>
                <a:moveTo>
                  <a:pt x="284163" y="85725"/>
                </a:moveTo>
                <a:cubicBezTo>
                  <a:pt x="284163" y="38100"/>
                  <a:pt x="246063" y="0"/>
                  <a:pt x="198438" y="0"/>
                </a:cubicBezTo>
                <a:lnTo>
                  <a:pt x="85725" y="0"/>
                </a:lnTo>
                <a:cubicBezTo>
                  <a:pt x="38100" y="0"/>
                  <a:pt x="0" y="38100"/>
                  <a:pt x="0" y="85725"/>
                </a:cubicBezTo>
                <a:lnTo>
                  <a:pt x="0" y="198438"/>
                </a:lnTo>
                <a:cubicBezTo>
                  <a:pt x="0" y="246063"/>
                  <a:pt x="38100" y="284163"/>
                  <a:pt x="85725" y="284163"/>
                </a:cubicBezTo>
                <a:lnTo>
                  <a:pt x="198438" y="284163"/>
                </a:lnTo>
                <a:cubicBezTo>
                  <a:pt x="246063" y="284163"/>
                  <a:pt x="284163" y="246063"/>
                  <a:pt x="284163" y="198438"/>
                </a:cubicBezTo>
                <a:lnTo>
                  <a:pt x="284163" y="85725"/>
                </a:lnTo>
                <a:close/>
                <a:moveTo>
                  <a:pt x="257175" y="198438"/>
                </a:moveTo>
                <a:cubicBezTo>
                  <a:pt x="257175" y="230981"/>
                  <a:pt x="230981" y="257175"/>
                  <a:pt x="198438" y="257175"/>
                </a:cubicBezTo>
                <a:lnTo>
                  <a:pt x="85725" y="257175"/>
                </a:lnTo>
                <a:cubicBezTo>
                  <a:pt x="53181" y="257175"/>
                  <a:pt x="26988" y="230981"/>
                  <a:pt x="26988" y="198438"/>
                </a:cubicBezTo>
                <a:lnTo>
                  <a:pt x="26988" y="85725"/>
                </a:lnTo>
                <a:cubicBezTo>
                  <a:pt x="26988" y="53181"/>
                  <a:pt x="53181" y="26988"/>
                  <a:pt x="85725" y="26988"/>
                </a:cubicBezTo>
                <a:lnTo>
                  <a:pt x="198438" y="26988"/>
                </a:lnTo>
                <a:cubicBezTo>
                  <a:pt x="230981" y="26988"/>
                  <a:pt x="257175" y="53181"/>
                  <a:pt x="257175" y="85725"/>
                </a:cubicBezTo>
                <a:lnTo>
                  <a:pt x="257175" y="1984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9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3" name="HOTEL &amp; RESORT">
            <a:extLst>
              <a:ext uri="{FF2B5EF4-FFF2-40B4-BE49-F238E27FC236}">
                <a16:creationId xmlns:a16="http://schemas.microsoft.com/office/drawing/2014/main" id="{B8BFC3B5-3DC4-435D-9577-49D77F84B3E1}"/>
              </a:ext>
            </a:extLst>
          </p:cNvPr>
          <p:cNvSpPr txBox="1"/>
          <p:nvPr/>
        </p:nvSpPr>
        <p:spPr>
          <a:xfrm>
            <a:off x="8263897" y="4105842"/>
            <a:ext cx="3235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bg1"/>
                </a:solidFill>
                <a:latin typeface="Century Gothic" panose="020B0502020202020204" pitchFamily="34" charset="0"/>
              </a:rPr>
              <a:t>LOREM IPSUM DOLOR</a:t>
            </a:r>
          </a:p>
        </p:txBody>
      </p:sp>
      <p:sp>
        <p:nvSpPr>
          <p:cNvPr id="14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B90F0361-B62A-46D6-B898-4344D596FC18}"/>
              </a:ext>
            </a:extLst>
          </p:cNvPr>
          <p:cNvSpPr txBox="1"/>
          <p:nvPr/>
        </p:nvSpPr>
        <p:spPr>
          <a:xfrm>
            <a:off x="8263897" y="4496920"/>
            <a:ext cx="3151556" cy="88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.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Ut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,</a:t>
            </a:r>
          </a:p>
        </p:txBody>
      </p:sp>
      <p:grpSp>
        <p:nvGrpSpPr>
          <p:cNvPr id="15" name="-">
            <a:extLst>
              <a:ext uri="{FF2B5EF4-FFF2-40B4-BE49-F238E27FC236}">
                <a16:creationId xmlns:a16="http://schemas.microsoft.com/office/drawing/2014/main" id="{EE442E59-521C-4E83-9AD2-4CB8F763950B}"/>
              </a:ext>
            </a:extLst>
          </p:cNvPr>
          <p:cNvGrpSpPr/>
          <p:nvPr/>
        </p:nvGrpSpPr>
        <p:grpSpPr>
          <a:xfrm>
            <a:off x="8401377" y="5531271"/>
            <a:ext cx="1860132" cy="451706"/>
            <a:chOff x="5165933" y="3690510"/>
            <a:chExt cx="1860132" cy="451706"/>
          </a:xfrm>
          <a:effectLst/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CC281CF8-9B4C-4AD7-9560-341A0C283D94}"/>
                </a:ext>
              </a:extLst>
            </p:cNvPr>
            <p:cNvSpPr/>
            <p:nvPr/>
          </p:nvSpPr>
          <p:spPr>
            <a:xfrm>
              <a:off x="5165933" y="3690510"/>
              <a:ext cx="1860132" cy="451706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F8E099"/>
                  </a:gs>
                  <a:gs pos="100000">
                    <a:srgbClr val="B17A31"/>
                  </a:gs>
                </a:gsLst>
                <a:lin ang="27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xend" pitchFamily="2" charset="0"/>
              </a:endParaRPr>
            </a:p>
          </p:txBody>
        </p:sp>
        <p:sp>
          <p:nvSpPr>
            <p:cNvPr id="17" name="VISIT NOW">
              <a:extLst>
                <a:ext uri="{FF2B5EF4-FFF2-40B4-BE49-F238E27FC236}">
                  <a16:creationId xmlns:a16="http://schemas.microsoft.com/office/drawing/2014/main" id="{45CBB4A3-3450-4A63-97C7-B9724445BD84}"/>
                </a:ext>
              </a:extLst>
            </p:cNvPr>
            <p:cNvSpPr txBox="1"/>
            <p:nvPr/>
          </p:nvSpPr>
          <p:spPr>
            <a:xfrm>
              <a:off x="5387696" y="3755644"/>
              <a:ext cx="14166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NewYork" panose="02000503000000020004" pitchFamily="50" charset="0"/>
                </a:rPr>
                <a:t>VISIT NOW</a:t>
              </a:r>
            </a:p>
          </p:txBody>
        </p:sp>
      </p:grpSp>
      <p:sp>
        <p:nvSpPr>
          <p:cNvPr id="27" name="www.yourdomain.com">
            <a:extLst>
              <a:ext uri="{FF2B5EF4-FFF2-40B4-BE49-F238E27FC236}">
                <a16:creationId xmlns:a16="http://schemas.microsoft.com/office/drawing/2014/main" id="{A01A5E2D-5EE2-41CB-9859-BE64C7F6508D}"/>
              </a:ext>
            </a:extLst>
          </p:cNvPr>
          <p:cNvSpPr txBox="1"/>
          <p:nvPr/>
        </p:nvSpPr>
        <p:spPr>
          <a:xfrm>
            <a:off x="1021270" y="6067066"/>
            <a:ext cx="3289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600" dirty="0">
                <a:solidFill>
                  <a:schemeClr val="bg1">
                    <a:alpha val="50000"/>
                  </a:schemeClr>
                </a:solidFill>
                <a:latin typeface="Century Gothic" panose="020B0502020202020204" pitchFamily="34" charset="0"/>
              </a:rPr>
              <a:t>www.yourdomain.com</a:t>
            </a:r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C286A3C6-DA89-4847-BDF4-4D9B726375D7}"/>
              </a:ext>
            </a:extLst>
          </p:cNvPr>
          <p:cNvSpPr/>
          <p:nvPr/>
        </p:nvSpPr>
        <p:spPr>
          <a:xfrm rot="2700000">
            <a:off x="6448060" y="3513275"/>
            <a:ext cx="319314" cy="3193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-">
            <a:extLst>
              <a:ext uri="{FF2B5EF4-FFF2-40B4-BE49-F238E27FC236}">
                <a16:creationId xmlns:a16="http://schemas.microsoft.com/office/drawing/2014/main" id="{9098B23B-DFE0-4B87-8EBB-591503199DB6}"/>
              </a:ext>
            </a:extLst>
          </p:cNvPr>
          <p:cNvSpPr/>
          <p:nvPr/>
        </p:nvSpPr>
        <p:spPr>
          <a:xfrm rot="2700000">
            <a:off x="884782" y="4226549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-">
            <a:extLst>
              <a:ext uri="{FF2B5EF4-FFF2-40B4-BE49-F238E27FC236}">
                <a16:creationId xmlns:a16="http://schemas.microsoft.com/office/drawing/2014/main" id="{3BD12478-3AEC-4E6F-9BC1-F6D588F23D2B}"/>
              </a:ext>
            </a:extLst>
          </p:cNvPr>
          <p:cNvSpPr/>
          <p:nvPr/>
        </p:nvSpPr>
        <p:spPr>
          <a:xfrm rot="2700000">
            <a:off x="4904081" y="886555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6847BD8A-CEC5-4E4C-93E6-7437B993C342}"/>
              </a:ext>
            </a:extLst>
          </p:cNvPr>
          <p:cNvSpPr/>
          <p:nvPr/>
        </p:nvSpPr>
        <p:spPr>
          <a:xfrm rot="2700000">
            <a:off x="7483450" y="5928537"/>
            <a:ext cx="157814" cy="157814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1B976CEB-9C2F-45AB-9B3C-C88FE38097F1}"/>
              </a:ext>
            </a:extLst>
          </p:cNvPr>
          <p:cNvSpPr/>
          <p:nvPr/>
        </p:nvSpPr>
        <p:spPr>
          <a:xfrm rot="2700000">
            <a:off x="203692" y="3290067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73496072-E5F8-495B-9A1B-3BF307B4678E}"/>
              </a:ext>
            </a:extLst>
          </p:cNvPr>
          <p:cNvSpPr/>
          <p:nvPr/>
        </p:nvSpPr>
        <p:spPr>
          <a:xfrm rot="2700000">
            <a:off x="11710441" y="3290068"/>
            <a:ext cx="277868" cy="277868"/>
          </a:xfrm>
          <a:prstGeom prst="roundRect">
            <a:avLst/>
          </a:prstGeom>
          <a:gradFill flip="none" rotWithShape="1">
            <a:gsLst>
              <a:gs pos="100000">
                <a:srgbClr val="D3A161"/>
              </a:gs>
              <a:gs pos="2000">
                <a:srgbClr val="F8E0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242521"/>
      </p:ext>
    </p:extLst>
  </p:cSld>
  <p:clrMapOvr>
    <a:masterClrMapping/>
  </p:clrMapOvr>
  <p:transition advClick="0" advTm="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588 -0.10394 L -3.75E-6 1.48148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518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E-6 1.48148E-6 L 0.02396 0.00301 " pathEditMode="relative" rAng="0" ptsTypes="AA">
                                      <p:cBhvr>
                                        <p:cTn id="11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13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6953 0.12477 L -1.25E-6 -2.59259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" y="-625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25E-6 -2.59259E-6 L -0.02487 -2.59259E-6 " pathEditMode="relative" rAng="0" ptsTypes="AA">
                                      <p:cBhvr>
                                        <p:cTn id="18" dur="3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15278 L 0 0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3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13 -0.07083 L 2.08333E-6 7.40741E-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354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0091 -0.07801 L 6.25E-7 -7.40741E-7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88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2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0.06226 L -2.08333E-6 4.07407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2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7631 0.00046 L -4.58333E-6 -1.85185E-6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-2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accel="7000" decel="10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70" dur="1400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331 0.1456 L -2.08333E-7 4.07407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-7292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7 4.07407E-6 L -0.03021 -0.05764 " pathEditMode="relative" rAng="0" ptsTypes="AA">
                                      <p:cBhvr>
                                        <p:cTn id="77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289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2995 -0.26852 L 5E-6 -3.33333E-6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1342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decel="7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E-6 -3.33333E-6 L 0.02865 0.05116 " pathEditMode="relative" rAng="0" ptsTypes="AA">
                                      <p:cBhvr>
                                        <p:cTn id="84" dur="3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254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4206 0.27916 L -2.29167E-6 1.85185E-6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13958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decel="7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29167E-6 1.85185E-6 L -0.02122 -0.04352 " pathEditMode="relative" rAng="0" ptsTypes="AA">
                                      <p:cBhvr>
                                        <p:cTn id="91" dur="3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2176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35 -0.09213 L -1.45833E-6 -1.48148E-6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4606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decel="7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45833E-6 -1.48148E-6 L 0.01615 0.03264 " pathEditMode="relative" rAng="0" ptsTypes="AA">
                                      <p:cBhvr>
                                        <p:cTn id="98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2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4.81481E-6 L 0.02683 0.00069 " pathEditMode="relative" rAng="0" ptsTypes="AA">
                                      <p:cBhvr>
                                        <p:cTn id="106" dur="4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23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7000" decel="1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5833E-6 0 L -0.0263 -0.00116 " pathEditMode="relative" rAng="0" ptsTypes="AA">
                                      <p:cBhvr>
                                        <p:cTn id="108" dur="4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9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-2.96296E-6 L 0.0224 0.00162 " pathEditMode="relative" rAng="0" ptsTypes="AA">
                                      <p:cBhvr>
                                        <p:cTn id="116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69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10000" decel="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-4.07407E-6 L -0.02292 0.0051 " pathEditMode="relative" rAng="0" ptsTypes="AA">
                                      <p:cBhvr>
                                        <p:cTn id="118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255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2.91667E-6 3.33333E-6 L 0.00052 -0.03287 " pathEditMode="relative" rAng="0" ptsTypes="AA">
                                      <p:cBhvr>
                                        <p:cTn id="126" dur="4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3.54167E-6 2.22222E-6 L 0.00052 -0.03287 " pathEditMode="relative" rAng="0" ptsTypes="AA">
                                      <p:cBhvr>
                                        <p:cTn id="131" dur="46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29167E-6 4.07407E-6 L 0.00052 -0.03287 " pathEditMode="relative" rAng="0" ptsTypes="AA">
                                      <p:cBhvr>
                                        <p:cTn id="136" dur="46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decel="7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95833E-6 -7.40741E-7 L 0.00052 -0.03287 " pathEditMode="relative" rAng="0" ptsTypes="AA">
                                      <p:cBhvr>
                                        <p:cTn id="141" dur="46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644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16944 L -4.79167E-6 0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6944 L 5E-6 0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5" grpId="0" animBg="1"/>
      <p:bldP spid="5" grpId="1" animBg="1"/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6" grpId="0"/>
      <p:bldP spid="6" grpId="1"/>
      <p:bldP spid="6" grpId="2"/>
      <p:bldP spid="7" grpId="0"/>
      <p:bldP spid="7" grpId="1"/>
      <p:bldP spid="7" grpId="2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27" grpId="0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286</Words>
  <Application>Microsoft Office PowerPoint</Application>
  <PresentationFormat>Widescreen</PresentationFormat>
  <Paragraphs>55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Lexend</vt:lpstr>
      <vt:lpstr>Montserrat</vt:lpstr>
      <vt:lpstr>NewYork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5</cp:revision>
  <dcterms:created xsi:type="dcterms:W3CDTF">2021-11-25T06:53:31Z</dcterms:created>
  <dcterms:modified xsi:type="dcterms:W3CDTF">2021-12-24T08:00:29Z</dcterms:modified>
</cp:coreProperties>
</file>