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80E30-D5B9-FF26-49E3-AC68D1962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8E3666-3367-4918-8092-D6814DB4B05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65D00-3DFF-FF8B-14E8-69E152D6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53DEE-B576-E933-8DE0-18515E5F2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2CFE2-D8D5-47EA-9841-1390802C0B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895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24CBF-8484-628D-40A7-FC42CA2F4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8C8B3B-0921-4878-826C-EAC3CEE16B7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B28BC-F6C3-B59D-740A-8D5883CB2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8F67E-FE8E-AB74-582C-31BDAE17C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6E546-16C2-4239-9E48-96ACDD3EE1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937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81028-D000-8788-9748-3D32EA47F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958FA0-D2C9-4221-86D6-43E5D8A2488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24C03-8251-5941-BF95-622BAF1A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7AA26-85FD-B1EA-F064-D8A76B9F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E8C85-0C31-4594-A4C4-6F304D7175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565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4DA95-E421-3F0D-205F-76AC52C59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39EFF5-9CE0-4B55-A0B2-DB4D4658D7E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3E626-B84E-8F13-A0EA-34215C85D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EACD7-784D-3D7C-36F8-35CC62AE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70FB6-72BB-4B10-9626-0E6A37E277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855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9F157-6397-22B2-6CCA-EC0C1D28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11040-EA46-4155-AA91-BE103D93C46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8D730-C119-1DBA-2E46-39C5DB7E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BDC6F-75AB-4079-4628-B69D39A7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48BD7-5D68-4FBD-9679-1E601F7220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489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2BE6D8-2752-E311-0AF6-1307BC6DA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0A1374-EE74-459E-A6D3-3379205514B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43569E-A788-31E2-1931-CE484B2D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E7B94D-CB83-DB56-A140-ACFBAACDE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BFCA3-7AAC-405B-A1B3-398EA17FDD8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26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AEE2495-8F98-5F90-C71E-24B3FB05B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90F2AB-F2C8-402B-95D4-90D6901BE65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1859260-7506-7006-F055-1EA30B125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C61DC94-9185-0BAF-BBB4-4C15EC42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B7F31-0B7F-43CA-8E89-7C30808CC7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1077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F961029-B331-B351-6866-00C60FAA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A04D91-8B65-4C96-AD80-F7A0E6BD777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284355E-68AA-9298-8E5D-56F15B08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22E54D-0C2A-9B22-1749-802159BBD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54229-707B-440C-AC39-601C4B09DD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022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8FD589F-D1E4-9BA7-366B-AA62B51E8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52A941-AC3F-4028-9DE8-84EA60359A6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99E5139-680C-3B37-BE59-E9267D792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A98857-DF11-912D-D4BA-BC9592DE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9939A-A139-493E-9D63-2C4714DA5C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6317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92A15F-0FB9-77AB-43C9-B2A3D5CA4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E65132-1384-4FC6-A3E2-1369145CA1E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DBC1A2-27C0-CF5A-DA94-3524300C5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210AEA-9E47-E5D1-B4A6-253C05A48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34E87-61CB-4F6C-81B2-B84A8F8C7B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012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DB5EDB-EBEF-182D-54B6-F5027F5D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17898-9574-4C72-B4D7-BD7F4F1738E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404AD6-D5F4-CAAC-84B7-7C1BE3B2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ED86-C114-C90D-27F3-5DE29D6B1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F71C1-34FC-44CD-96A4-840D594047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335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591A6C3-28C8-1FAD-7287-FEF6D1162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A2B4393-C561-3AD8-EF02-D89EF52E2C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564AF-0E9D-6FDB-2BBC-331FC1A8C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3A36DA8-3C89-4990-887A-5ECC00337F2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AC7FF-A236-2515-C49A-EEECE0A54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2B064-7C16-2263-B38C-BB0A541241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3A923E8-DB2D-49A6-8A4A-511F5BB32A5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5EEB4E5-3344-B775-70F3-74160F47BC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8A03DA0-CED7-49EA-837D-BEE8468B271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6628A85B-B3DF-DF37-3928-C66358500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80A5A216-7C4B-5FCB-2F35-639D1200E8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39CD1CE-E6BE-2C1C-B473-D817AA771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F0EB8E2-5C4A-5408-F1E0-601971046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E1B1957-0EEF-F308-7D6B-73C994CCC93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E343C9A-9110-E11B-8399-12F3B9110E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668A185-90F6-18D9-4C75-8A368E4E1D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9B622BF-8312-5BF3-CDA3-5B9CF254765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61B277B-001C-A129-259D-A6986EEEC3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E8780C9-DB87-4749-0142-9EB06FF40C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5F2247F2-6C91-1E86-A9FB-A9182BA8674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D690BAC6-3772-8DF9-053C-DBEAB2DD1D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39EABE8-C22C-A071-FB33-4751B00719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847DB2DD-09C5-0661-9390-4CAFEEBB6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A1EE5277-23BD-96B9-A7C1-863296D771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6BB1453-74BD-B681-BF5D-41FDBC6413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3ACC5E4-2BB3-0A54-0272-B19FD7BB0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FC463D8E-DBDA-9E8B-12CC-6C684AFADB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7E041E3-02E1-16AC-AEE3-50F21C74F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5BB5D0F-2DB1-D256-0349-89D81E1A18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7456B54B-7CFB-2989-FE49-0AC563C090F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2EF9063-9FC8-C27B-4D37-937CEC227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3C6DF45-1EAD-248B-A5CF-2FB08CDF6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5B39FE42-EBD5-86ED-D7E2-47740AC4B67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5E5E19A1-592A-B70C-68BA-BF1CF0AC19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C83D2D4-9F2B-F134-EA31-5166F570F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EF40FAB4-5CD6-6442-617A-BF44C0377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D096789A-13BF-140A-A2A2-4220E4EF0B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530F621-E70D-A20D-6EB1-E79812E2FD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D8E23FA-270A-50B6-BF1D-627DF2A2C3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E883D23D-B26F-ABA8-A066-B7895DA42D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6BE8C0D-C7D6-1491-464F-8BC1D357D7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59AA691-53CE-B5E1-51A1-5404A2B94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8DA902F1-7B6E-A3EC-23DD-C1B5DD25415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9DAE837-F1B2-9D7F-8509-FEA0D85565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32590D4-0F70-A1A3-A932-5E70E384D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B1E4269A-57CE-CA24-D0AD-29AF10DE6CE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5F4F1505-7770-7C4B-05FD-EECDF38E79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13F46B3-DBBB-2612-B4C4-AEFC2CDF4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1F8C0C2A-55EE-26B8-A0C0-C647C9C45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66F6CBE5-D500-6BEC-BB7A-D40454C18C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3A0B2E-3F41-0132-63EE-9B845B56AD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2B67E2E-F11D-5A78-8434-548439F44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4830ADAC-D6DF-3952-E21F-10ED3B23AEF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FD39A63-8F5A-2CC6-3F76-B2269B074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68D65FB-2FFC-8EEA-1ECB-700BFBC4F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8F33D118-372F-FAAC-FDDD-1E1207916CC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5BA9A76-888F-312D-68A9-E38BC75F1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5A60403-80D7-B6F9-7D17-F4EC52F3E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12418A69-6FE9-439F-1546-B13BCD0C958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9ECE0A0A-5967-84C0-CBB7-EC22C4B14C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2D97E0E-51DE-068A-0EF6-24A8E903F3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ECEDF41-60C7-1786-6451-16BD8571D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EA013638-6D95-81EF-C585-453652807FF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9868E83-A4F8-7D66-0FF2-32FDFA82A7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9E0B8C0-E752-13B5-0C32-95A3C00A8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064EDF2-3B6F-C095-4D46-CB955C7D057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3739584-F8B2-F97B-7CAE-77694BA06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32DC057-9999-8F48-2E30-ED5F7F0C6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51D5112-4CBB-4E8B-5AF9-469EAF79758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961C011-27A0-1B8A-2CFF-E1A39DDF21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4BA468A-CE2E-F98B-8453-7B3FE6F36D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9FAAC4D1-7661-4B19-CE77-016DBDDED74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F1667563-E81E-FFCA-06AE-59850BE07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C194525-6975-B7EC-E24C-33CE8BB04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10B48DC-E0AD-CA04-E652-D83636C6B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96E01D0-C470-A83C-5511-149DB9320C5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EA2AE51-7921-6E6E-0304-8B7451385C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C32DD13-2A11-80F2-C1B7-B2138A398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44E580F-4FE2-F955-732A-9442C74D4AA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AC9E3B0-F828-7E9D-5D00-EA6AF15BC4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D26DA79-DE69-9294-EB58-961183CC7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5392BA1-57D0-CCA2-A2A5-E974BF4E17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E3BA2C16-0EE6-FC71-738C-D822612D98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999F187-73B6-08C3-DD68-049493A93C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ABDCCE3-2DCF-CED1-C1ED-AEF53CF09FF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F1178788-552A-9C61-54B2-20AF490BBF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F81B612-8A4D-073B-A3DC-B0DC0C5839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5416D80-8FEF-731F-1195-B735F9A1E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B1C1FA2B-3CED-075D-FA82-DC76870486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82F8A8-C3BB-087E-50A3-B229A408D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A8952DF-EA3B-6D1B-C1A8-E8CA3ACAB3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A2ECA5A-A263-289C-405F-EEEF0D94628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8DE2D44-EEBE-9B29-94FA-DCCA59820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AD1FF45-C43B-16F1-DB70-95D27A39A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EB1100E-E57F-4D38-EE95-FA6FBF6F9A6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5EBD1DD-54ED-943D-2191-5642A214FC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553C0CC-6DDA-B5F9-FFF9-42230F9D98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37991CB2-924D-0D46-51F7-FA6D9C7D93E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C7FBCB8E-62A7-5D55-24F9-968AAFF3A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9A3BC11-A257-353F-A8E3-DECA33D49F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D4A6CCE-C81B-4DA6-3C66-BE209AEEA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C8D9F46-78E8-7C61-081D-382E8FA87F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3CDF492-F75E-8F92-E0E5-38BFC469C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67DEC82-5AC5-FCAA-CA89-62FC3F2040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B5B92DE-1750-B212-CEC6-73758C39CC9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7E60F9D-3DC0-E2A2-397F-AF4296D157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854CF01-EA40-A222-FACA-D69CB352B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8FDBBCB-6EE6-82D3-4625-BA4968561FB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C096206-3965-1599-DAAD-C8B171C6D4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B061688-CE7C-480A-7CFE-CAF677B29E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25D94B1-AB7B-CD07-7DCB-4FB7BCDB0DC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214E312-750D-8ACC-660F-94E9A3D05A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24B4CFF-3C6F-2DE8-45E2-60E23BC5E3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6EC6D6D-B394-3B1D-C8C5-D4B0773DF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5A8ACB5-6F02-9E18-1A7F-8518A7D1C98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DA67ED7-1106-02F1-1B76-56E8371B38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FD75C7A-3BE4-AF42-277F-19A01532B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AC8FCBB-6858-6AA7-BD34-40C2458D635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A560DAC-E3DE-EF2A-29A2-F288EAB595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37BD61A-375E-CFDB-59D7-6D1B98C95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8542B8D-1BAA-16C1-1FF5-2297C10E708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7B3C6F8-99DC-B203-2F41-2341EF9F99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58D99F1-FCA7-C759-3882-9F6609DEA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01525E3-8C33-ABC8-ADDC-24A95946728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703EAD45-9D4A-3E69-2A42-40123846E9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5273B6E-AE78-35BE-9BF5-268C30B69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2A51688F-B111-96AC-B43A-AD5F32C67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AB1A63D-E827-B03C-E9F3-0D0EA6B9B4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3B9AB7-03E6-D659-B9DB-32C70F0C9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F0A0563-F3D6-665E-DA4C-3996398468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021A7A97-87EE-780B-8E98-2041EE38200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98CF280-B175-791D-914A-A87657573D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BE32098-3A2F-3898-A849-C984B4A24A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BABC61F1-AA54-9088-E931-2D9A56C4D46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4C046030-4050-148F-B703-EF5541BA19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6370DAC-C217-EADF-EE81-1992E719BC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FC378D9E-E7F9-81D0-9FC3-6A0064852E8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5FAC1FF8-DBE8-86E2-08F5-C3A85355F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C2BCDC4-4A22-55A7-C7DA-7B191C2551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B6726923-8738-A5D9-C088-0C8569609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9FDFDCFE-3DFE-DFC3-4BFD-F7CAD3EA45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477A54D-838A-FF99-CA97-939EA4E723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D731D62-E4AE-52D3-860C-DFE31285A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79EB1BE-7F9A-CD25-8B6B-7808362112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9E9372A-F07D-BBE5-1F71-6D69FF10B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24BF3A9-A7FA-BB8D-274F-D3372C0B96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213A8C97-4713-AEF6-4145-F896C681B97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D8B94565-8D11-84F2-4E24-03A451E6F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BB9BD3B-CB0E-BB94-682A-4D0069DA45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72DB3AA3-0A17-C1CE-3CA3-087F47379B2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94FBE45-9705-33E9-69B7-4B5530684F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DA3147D-C7A9-7762-3430-9760E6672A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A8BD572A-BA64-B232-F8A5-5DC9F959B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4EE31860-2729-D927-DE79-407EC7485A6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2E4928D-D0E5-EDC9-F1E1-3F7AC29AF1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DA7382F-2516-6777-2570-2C718C7BF6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EFDD149D-8F7D-10E1-67FD-81357D11D8F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2D8BB0A-E89F-511D-8431-E3EAFDEC40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0B01B3E-445A-39B4-749C-79BD13A249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E4EE8B1-25AA-9880-4DC1-3E59BC96B7E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5A6ED4AD-8BDF-0D66-B6B6-6287E52100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1DFA993-1190-6684-5066-45D6A6EDD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B5D76E1-5724-AA38-6C92-D51C8141E44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7181A9B5-961D-38BC-33E0-6452D2ED4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085CA00-B983-1DF8-4DCB-5D1C5CEB9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2009-01-13T14:19:35Z</dcterms:created>
  <dcterms:modified xsi:type="dcterms:W3CDTF">2024-10-09T00:52:00Z</dcterms:modified>
</cp:coreProperties>
</file>