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C7A79-2860-4FE2-A0F4-1E92049741CF}" type="datetimeFigureOut">
              <a:rPr lang="es-AR" smtClean="0"/>
              <a:pPr/>
              <a:t>13/06/2024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229A0-BCAE-44F1-8991-98A95B14B59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Hover r:id="" action="ppaction://hlinkshowjump?jump=nextslide"/>
          </p:cNvPr>
          <p:cNvSpPr/>
          <p:nvPr/>
        </p:nvSpPr>
        <p:spPr>
          <a:xfrm>
            <a:off x="5000628" y="4929198"/>
            <a:ext cx="3571900" cy="135732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285720" y="214290"/>
            <a:ext cx="6174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A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Very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Hard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 </a:t>
            </a:r>
            <a:r>
              <a:rPr lang="es-E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rutiger Bold" pitchFamily="34" charset="0"/>
              </a:rPr>
              <a:t>Game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Frutiger Bold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43636" y="5143512"/>
            <a:ext cx="1504836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Frutiger Bold" pitchFamily="34" charset="0"/>
                <a:hlinkMouseOver r:id="" action="ppaction://hlinkshowjump?jump=nextslide"/>
              </a:rPr>
              <a:t>Play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/>
              <a:latin typeface="Frutiger Bold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6396335"/>
            <a:ext cx="36420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utiger Bold" pitchFamily="34" charset="0"/>
              </a:rPr>
              <a:t>Created</a:t>
            </a:r>
            <a:r>
              <a:rPr lang="es-E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utiger Bold" pitchFamily="34" charset="0"/>
              </a:rPr>
              <a:t> </a:t>
            </a:r>
            <a:r>
              <a:rPr lang="es-ES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utiger Bold" pitchFamily="34" charset="0"/>
              </a:rPr>
              <a:t>By</a:t>
            </a:r>
            <a:r>
              <a:rPr lang="es-E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utiger Bold" pitchFamily="34" charset="0"/>
              </a:rPr>
              <a:t>: BendyPro12</a:t>
            </a:r>
            <a:endParaRPr lang="es-E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utiger Bold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4857760"/>
            <a:ext cx="2248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DEMO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Hover r:id="rId2" action="ppaction://hlinksldjump"/>
          </p:cNvPr>
          <p:cNvSpPr/>
          <p:nvPr/>
        </p:nvSpPr>
        <p:spPr>
          <a:xfrm>
            <a:off x="-3214742" y="2643182"/>
            <a:ext cx="7929618" cy="135732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>
            <a:hlinkHover r:id="rId2" action="ppaction://hlinksldjump"/>
          </p:cNvPr>
          <p:cNvSpPr/>
          <p:nvPr/>
        </p:nvSpPr>
        <p:spPr>
          <a:xfrm>
            <a:off x="4857752" y="2643182"/>
            <a:ext cx="7429552" cy="135732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Rectángulo redondeado">
            <a:hlinkHover r:id="rId3" action="ppaction://hlinksldjump"/>
          </p:cNvPr>
          <p:cNvSpPr/>
          <p:nvPr/>
        </p:nvSpPr>
        <p:spPr>
          <a:xfrm>
            <a:off x="714348" y="0"/>
            <a:ext cx="271464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Rectángulo"/>
          <p:cNvSpPr/>
          <p:nvPr/>
        </p:nvSpPr>
        <p:spPr>
          <a:xfrm>
            <a:off x="785786" y="5500702"/>
            <a:ext cx="242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5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Level</a:t>
            </a:r>
            <a:r>
              <a:rPr lang="es-ES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1</a:t>
            </a:r>
            <a:endParaRPr lang="es-E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928662" y="142876"/>
            <a:ext cx="228601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Continue</a:t>
            </a:r>
            <a:endParaRPr lang="es-ES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>
                <a:latin typeface="Frutiger Bold" pitchFamily="34" charset="0"/>
              </a:rPr>
              <a:t>Game</a:t>
            </a:r>
            <a:r>
              <a:rPr lang="es-AR" dirty="0" smtClean="0">
                <a:latin typeface="Frutiger Bold" pitchFamily="34" charset="0"/>
              </a:rPr>
              <a:t> </a:t>
            </a:r>
            <a:r>
              <a:rPr lang="es-AR" dirty="0" err="1" smtClean="0">
                <a:latin typeface="Frutiger Bold" pitchFamily="34" charset="0"/>
              </a:rPr>
              <a:t>Over</a:t>
            </a:r>
            <a:endParaRPr lang="es-AR" dirty="0">
              <a:latin typeface="Frutiger Bold" pitchFamily="34" charset="0"/>
            </a:endParaRPr>
          </a:p>
        </p:txBody>
      </p:sp>
      <p:sp>
        <p:nvSpPr>
          <p:cNvPr id="4" name="3 Elipse">
            <a:hlinkHover r:id="" action="ppaction://hlinkshowjump?jump=firstslide"/>
          </p:cNvPr>
          <p:cNvSpPr/>
          <p:nvPr/>
        </p:nvSpPr>
        <p:spPr>
          <a:xfrm>
            <a:off x="642910" y="4643446"/>
            <a:ext cx="3500462" cy="150019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1285852" y="4857760"/>
            <a:ext cx="228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MouseOver r:id="" action="ppaction://hlinkshowjump?jump=firstslide"/>
              </a:rPr>
              <a:t>Restart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Hover r:id="rId2" action="ppaction://hlinksldjump"/>
          </p:cNvPr>
          <p:cNvSpPr/>
          <p:nvPr/>
        </p:nvSpPr>
        <p:spPr>
          <a:xfrm>
            <a:off x="-357222" y="928670"/>
            <a:ext cx="4786346" cy="8572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>
            <a:hlinkHover r:id="rId2" action="ppaction://hlinksldjump"/>
          </p:cNvPr>
          <p:cNvSpPr/>
          <p:nvPr/>
        </p:nvSpPr>
        <p:spPr>
          <a:xfrm>
            <a:off x="4929190" y="928670"/>
            <a:ext cx="4786346" cy="407196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Rectángulo">
            <a:hlinkHover r:id="rId2" action="ppaction://hlinksldjump"/>
          </p:cNvPr>
          <p:cNvSpPr/>
          <p:nvPr/>
        </p:nvSpPr>
        <p:spPr>
          <a:xfrm>
            <a:off x="1357290" y="2214554"/>
            <a:ext cx="6215106" cy="135732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Rectángulo">
            <a:hlinkHover r:id="rId2" action="ppaction://hlinksldjump"/>
          </p:cNvPr>
          <p:cNvSpPr/>
          <p:nvPr/>
        </p:nvSpPr>
        <p:spPr>
          <a:xfrm>
            <a:off x="-500098" y="1500174"/>
            <a:ext cx="1500198" cy="471488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Rectángulo">
            <a:hlinkHover r:id="rId2" action="ppaction://hlinksldjump"/>
          </p:cNvPr>
          <p:cNvSpPr/>
          <p:nvPr/>
        </p:nvSpPr>
        <p:spPr>
          <a:xfrm>
            <a:off x="714348" y="3857628"/>
            <a:ext cx="3857652" cy="142876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Rectángulo">
            <a:hlinkHover r:id="rId2" action="ppaction://hlinksldjump"/>
          </p:cNvPr>
          <p:cNvSpPr/>
          <p:nvPr/>
        </p:nvSpPr>
        <p:spPr>
          <a:xfrm>
            <a:off x="4929190" y="5000636"/>
            <a:ext cx="4214810" cy="1857364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0" y="6036463"/>
            <a:ext cx="5000628" cy="821537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Rectángulo"/>
          <p:cNvSpPr/>
          <p:nvPr/>
        </p:nvSpPr>
        <p:spPr>
          <a:xfrm>
            <a:off x="5143504" y="5715016"/>
            <a:ext cx="242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Level</a:t>
            </a:r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2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11 Elipse">
            <a:hlinkHover r:id="rId9" action="ppaction://hlinksldjump"/>
          </p:cNvPr>
          <p:cNvSpPr/>
          <p:nvPr/>
        </p:nvSpPr>
        <p:spPr>
          <a:xfrm>
            <a:off x="1357290" y="5500702"/>
            <a:ext cx="100013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Hover r:id="rId2" action="ppaction://hlinksldjump"/>
          </p:cNvPr>
          <p:cNvSpPr/>
          <p:nvPr/>
        </p:nvSpPr>
        <p:spPr>
          <a:xfrm>
            <a:off x="-928726" y="2714620"/>
            <a:ext cx="5572164" cy="200026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>
            <a:hlinkHover r:id="rId2" action="ppaction://hlinksldjump"/>
          </p:cNvPr>
          <p:cNvSpPr/>
          <p:nvPr/>
        </p:nvSpPr>
        <p:spPr>
          <a:xfrm>
            <a:off x="4929190" y="2643182"/>
            <a:ext cx="5572164" cy="421481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Franja diagonal">
            <a:hlinkHover r:id="rId2" action="ppaction://hlinksldjump"/>
          </p:cNvPr>
          <p:cNvSpPr/>
          <p:nvPr/>
        </p:nvSpPr>
        <p:spPr>
          <a:xfrm>
            <a:off x="4214810" y="642918"/>
            <a:ext cx="4357718" cy="178595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7" name="6 Rectángulo">
            <a:hlinkHover r:id="rId2" action="ppaction://hlinksldjump"/>
          </p:cNvPr>
          <p:cNvSpPr/>
          <p:nvPr/>
        </p:nvSpPr>
        <p:spPr>
          <a:xfrm>
            <a:off x="3643306" y="2285992"/>
            <a:ext cx="107157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Recortar rectángulo de esquina del mismo lado">
            <a:hlinkHover r:id="rId2" action="ppaction://hlinksldjump"/>
          </p:cNvPr>
          <p:cNvSpPr/>
          <p:nvPr/>
        </p:nvSpPr>
        <p:spPr>
          <a:xfrm>
            <a:off x="8572528" y="642918"/>
            <a:ext cx="2214578" cy="214314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Paralelogramo">
            <a:hlinkHover r:id="rId2" action="ppaction://hlinksldjump"/>
          </p:cNvPr>
          <p:cNvSpPr/>
          <p:nvPr/>
        </p:nvSpPr>
        <p:spPr>
          <a:xfrm>
            <a:off x="6858016" y="1285860"/>
            <a:ext cx="4929222" cy="242889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1195146" y="2967335"/>
            <a:ext cx="242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Level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3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10 Rectángulo">
            <a:hlinkHover r:id="rId2" action="ppaction://hlinksldjump"/>
          </p:cNvPr>
          <p:cNvSpPr/>
          <p:nvPr/>
        </p:nvSpPr>
        <p:spPr>
          <a:xfrm>
            <a:off x="785786" y="0"/>
            <a:ext cx="464347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Paralelogramo">
            <a:hlinkHover r:id="rId2" action="ppaction://hlinksldjump"/>
          </p:cNvPr>
          <p:cNvSpPr/>
          <p:nvPr/>
        </p:nvSpPr>
        <p:spPr>
          <a:xfrm>
            <a:off x="285720" y="500042"/>
            <a:ext cx="2286016" cy="2214578"/>
          </a:xfrm>
          <a:prstGeom prst="parallelogram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Elipse">
            <a:hlinkHover r:id="rId3" action="ppaction://hlinksldjump"/>
          </p:cNvPr>
          <p:cNvSpPr/>
          <p:nvPr/>
        </p:nvSpPr>
        <p:spPr>
          <a:xfrm>
            <a:off x="2428860" y="1714488"/>
            <a:ext cx="1214446" cy="50006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357166"/>
            <a:ext cx="7143800" cy="314327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428596" y="500042"/>
            <a:ext cx="6955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Thanks</a:t>
            </a:r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s-ES" sz="54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For</a:t>
            </a:r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s-ES" sz="54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Playing</a:t>
            </a:r>
            <a:endParaRPr lang="es-E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14678" y="2071678"/>
            <a:ext cx="3711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</a:t>
            </a:r>
            <a:r>
              <a:rPr lang="es-E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DEMO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5715016"/>
            <a:ext cx="3726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Created</a:t>
            </a:r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In: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643306" y="5715016"/>
            <a:ext cx="4288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Power</a:t>
            </a:r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 Point 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5720" y="4572008"/>
            <a:ext cx="392909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Rectángulo">
            <a:hlinkHover r:id="rId3" action="ppaction://hlinksldjump"/>
          </p:cNvPr>
          <p:cNvSpPr/>
          <p:nvPr/>
        </p:nvSpPr>
        <p:spPr>
          <a:xfrm>
            <a:off x="285720" y="4643446"/>
            <a:ext cx="39829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Back </a:t>
            </a:r>
            <a:r>
              <a:rPr lang="es-ES" sz="36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</a:t>
            </a:r>
            <a:r>
              <a:rPr lang="es-ES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s-ES" sz="36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</a:t>
            </a:r>
            <a:r>
              <a:rPr lang="es-ES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s-ES" sz="36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Title</a:t>
            </a:r>
            <a:endParaRPr lang="es-ES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utiger Game Bold">
      <a:majorFont>
        <a:latin typeface="Frutiger Bold"/>
        <a:ea typeface=""/>
        <a:cs typeface=""/>
      </a:majorFont>
      <a:minorFont>
        <a:latin typeface="Frutiger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34</Words>
  <Application>Microsoft Office PowerPoint</Application>
  <PresentationFormat>Presentación en pantalla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Game Over</vt:lpstr>
      <vt:lpstr>Diapositiva 4</vt:lpstr>
      <vt:lpstr>Diapositiva 5</vt:lpstr>
      <vt:lpstr>Diapositiva 6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Lidia</dc:creator>
  <cp:lastModifiedBy>Lidia</cp:lastModifiedBy>
  <cp:revision>6</cp:revision>
  <dcterms:created xsi:type="dcterms:W3CDTF">2024-06-13T22:03:11Z</dcterms:created>
  <dcterms:modified xsi:type="dcterms:W3CDTF">2024-06-13T22:53:56Z</dcterms:modified>
</cp:coreProperties>
</file>