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handoutMasterIdLst>
    <p:handoutMasterId r:id="rId4"/>
  </p:handoutMasterIdLst>
  <p:sldIdLst>
    <p:sldId id="274" r:id="rId2"/>
  </p:sldIdLst>
  <p:sldSz cx="9144000" cy="6858000" type="screen4x3"/>
  <p:notesSz cx="6735763" cy="98694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ms-MY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4ECCB2-251D-49C9-8F2A-F76FD0E6F8D0}" type="datetimeFigureOut">
              <a:rPr lang="ms-MY" smtClean="0"/>
              <a:pPr/>
              <a:t>10/09/2013</a:t>
            </a:fld>
            <a:endParaRPr lang="ms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ms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1052B1-D4CF-461B-92F4-532BB31A3602}" type="slidenum">
              <a:rPr lang="ms-MY" smtClean="0"/>
              <a:pPr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15943943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9D18DD-45B9-4CE8-9D4F-2AFFD5C85C8D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9461B-688C-4DE2-A094-47AA48C34F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449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7744-0FFC-4967-B427-BAA7B25BB5F7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69FFD60-784C-4DF3-9E8F-BE1C96781C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7744-0FFC-4967-B427-BAA7B25BB5F7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FFD60-784C-4DF3-9E8F-BE1C96781C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7744-0FFC-4967-B427-BAA7B25BB5F7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FFD60-784C-4DF3-9E8F-BE1C96781C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7744-0FFC-4967-B427-BAA7B25BB5F7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FFD60-784C-4DF3-9E8F-BE1C96781C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7744-0FFC-4967-B427-BAA7B25BB5F7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69FFD60-784C-4DF3-9E8F-BE1C96781C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7744-0FFC-4967-B427-BAA7B25BB5F7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FFD60-784C-4DF3-9E8F-BE1C96781C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7744-0FFC-4967-B427-BAA7B25BB5F7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FFD60-784C-4DF3-9E8F-BE1C96781C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7744-0FFC-4967-B427-BAA7B25BB5F7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FFD60-784C-4DF3-9E8F-BE1C96781C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7744-0FFC-4967-B427-BAA7B25BB5F7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FFD60-784C-4DF3-9E8F-BE1C96781C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7744-0FFC-4967-B427-BAA7B25BB5F7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FFD60-784C-4DF3-9E8F-BE1C96781C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7744-0FFC-4967-B427-BAA7B25BB5F7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69FFD60-784C-4DF3-9E8F-BE1C96781C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3B37744-0FFC-4967-B427-BAA7B25BB5F7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69FFD60-784C-4DF3-9E8F-BE1C96781C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1752600"/>
          <a:ext cx="8534399" cy="4800124"/>
        </p:xfrm>
        <a:graphic>
          <a:graphicData uri="http://schemas.openxmlformats.org/drawingml/2006/table">
            <a:tbl>
              <a:tblPr/>
              <a:tblGrid>
                <a:gridCol w="2209800"/>
                <a:gridCol w="4154646"/>
                <a:gridCol w="2169953"/>
              </a:tblGrid>
              <a:tr h="37290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050" b="1" dirty="0">
                          <a:latin typeface="Arial"/>
                          <a:ea typeface="Times New Roman"/>
                          <a:cs typeface="Times New Roman"/>
                        </a:rPr>
                        <a:t>OBJEKTIF</a:t>
                      </a:r>
                      <a:endParaRPr lang="en-U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60" marR="393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050" b="1">
                          <a:latin typeface="Arial"/>
                          <a:ea typeface="Times New Roman"/>
                          <a:cs typeface="Times New Roman"/>
                        </a:rPr>
                        <a:t>STRATEGI / AKTIVITI / BAHAN</a:t>
                      </a:r>
                      <a:endParaRPr lang="en-US" sz="10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60" marR="393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050" b="1" dirty="0">
                          <a:latin typeface="Arial"/>
                          <a:ea typeface="Times New Roman"/>
                          <a:cs typeface="Times New Roman"/>
                        </a:rPr>
                        <a:t>HASIL PEMBELAJARAN /</a:t>
                      </a:r>
                      <a:endParaRPr lang="en-U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i-FI" sz="1050" b="1" dirty="0">
                          <a:latin typeface="Arial"/>
                          <a:ea typeface="Times New Roman"/>
                          <a:cs typeface="Times New Roman"/>
                        </a:rPr>
                        <a:t>LEARNING OUTCOMES</a:t>
                      </a:r>
                      <a:endParaRPr lang="en-U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60" marR="393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4096"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latin typeface="Arial"/>
                          <a:ea typeface="Times New Roman"/>
                          <a:cs typeface="Times New Roman"/>
                        </a:rPr>
                        <a:t>STD KANDUNGAN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:  </a:t>
                      </a:r>
                      <a:r>
                        <a:rPr lang="en-US" sz="1050" dirty="0" smtClean="0">
                          <a:latin typeface="Arial"/>
                          <a:ea typeface="Times New Roman"/>
                          <a:cs typeface="Times New Roman"/>
                        </a:rPr>
                        <a:t>2.1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latin typeface="Arial"/>
                          <a:ea typeface="Times New Roman"/>
                          <a:cs typeface="Times New Roman"/>
                        </a:rPr>
                        <a:t>Standard </a:t>
                      </a:r>
                      <a:r>
                        <a:rPr lang="en-US" sz="1050" b="1" dirty="0" err="1">
                          <a:latin typeface="Arial"/>
                          <a:ea typeface="Times New Roman"/>
                          <a:cs typeface="Times New Roman"/>
                        </a:rPr>
                        <a:t>Pembelajaran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 :  </a:t>
                      </a:r>
                      <a:endParaRPr lang="en-US" sz="105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latin typeface="Arial"/>
                          <a:ea typeface="Times New Roman"/>
                          <a:cs typeface="Times New Roman"/>
                        </a:rPr>
                        <a:t>2.1.3 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(ii </a:t>
                      </a:r>
                      <a:r>
                        <a:rPr lang="en-US" sz="1050" dirty="0" smtClean="0"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 err="1">
                          <a:latin typeface="Arial"/>
                          <a:ea typeface="Times New Roman"/>
                          <a:cs typeface="Times New Roman"/>
                        </a:rPr>
                        <a:t>Objektif</a:t>
                      </a:r>
                      <a:r>
                        <a:rPr lang="en-US" sz="1050" b="1" dirty="0">
                          <a:latin typeface="Arial"/>
                          <a:ea typeface="Times New Roman"/>
                          <a:cs typeface="Times New Roman"/>
                        </a:rPr>
                        <a:t>  P&amp;P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smtClean="0">
                          <a:latin typeface="Arial"/>
                          <a:ea typeface="Times New Roman"/>
                          <a:cs typeface="Times New Roman"/>
                        </a:rPr>
                        <a:t>: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 err="1">
                          <a:latin typeface="Arial"/>
                          <a:ea typeface="Times New Roman"/>
                          <a:cs typeface="Times New Roman"/>
                        </a:rPr>
                        <a:t>Arus</a:t>
                      </a:r>
                      <a:r>
                        <a:rPr lang="en-US" sz="1050" b="1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b="1" dirty="0" err="1">
                          <a:latin typeface="Arial"/>
                          <a:ea typeface="Times New Roman"/>
                          <a:cs typeface="Times New Roman"/>
                        </a:rPr>
                        <a:t>Perdana</a:t>
                      </a:r>
                      <a:r>
                        <a:rPr lang="en-US" sz="1050" b="1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Murid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dapat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tolak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nombor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dalam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lingkungan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smtClean="0"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 err="1">
                          <a:latin typeface="Arial"/>
                          <a:ea typeface="Times New Roman"/>
                          <a:cs typeface="Times New Roman"/>
                        </a:rPr>
                        <a:t>Linus</a:t>
                      </a:r>
                      <a:endParaRPr lang="en-U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Murid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dapat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mencari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beza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antara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dua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nombor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endParaRPr lang="en-U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60" marR="393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Dua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orang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murid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diminta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untuk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ke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hadapan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kelas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en-US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Murid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diberi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seikat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rambutan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salah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seorang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murid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memberi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bilangan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rambutan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secara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rawak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kepada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rakannya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en-US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Murid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diagihkan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kepada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dua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kumpulan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mengikut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aras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. </a:t>
                      </a:r>
                      <a:endParaRPr lang="en-US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Kumpulan </a:t>
                      </a:r>
                      <a:r>
                        <a:rPr lang="en-MY" sz="1050" b="1" dirty="0" err="1">
                          <a:latin typeface="Arial"/>
                          <a:ea typeface="Calibri"/>
                          <a:cs typeface="Times New Roman"/>
                        </a:rPr>
                        <a:t>murid</a:t>
                      </a:r>
                      <a:r>
                        <a:rPr lang="en-MY" sz="1050" b="1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b="1" dirty="0" err="1">
                          <a:latin typeface="Arial"/>
                          <a:ea typeface="Calibri"/>
                          <a:cs typeface="Times New Roman"/>
                        </a:rPr>
                        <a:t>Linus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diberi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benda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maujud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untuk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mencari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beza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en-MY" sz="1050" b="1" dirty="0" err="1">
                          <a:latin typeface="Arial"/>
                          <a:ea typeface="Calibri"/>
                          <a:cs typeface="Times New Roman"/>
                        </a:rPr>
                        <a:t>Murid</a:t>
                      </a:r>
                      <a:r>
                        <a:rPr lang="en-MY" sz="1050" b="1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b="1" dirty="0" err="1">
                          <a:latin typeface="Arial"/>
                          <a:ea typeface="Calibri"/>
                          <a:cs typeface="Times New Roman"/>
                        </a:rPr>
                        <a:t>arus</a:t>
                      </a:r>
                      <a:r>
                        <a:rPr lang="en-MY" sz="1050" b="1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b="1" dirty="0" err="1">
                          <a:latin typeface="Arial"/>
                          <a:ea typeface="Calibri"/>
                          <a:cs typeface="Times New Roman"/>
                        </a:rPr>
                        <a:t>perdana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diminta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mencongak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secara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lisan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en-US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Kumpulan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murid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dipilih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secara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rawak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untuk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menjawab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soalan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guru.</a:t>
                      </a:r>
                      <a:endParaRPr lang="en-US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Aktiviti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diulang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kepada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kumpulan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yang </a:t>
                      </a:r>
                      <a:r>
                        <a:rPr lang="en-MY" sz="1050" dirty="0" smtClean="0">
                          <a:latin typeface="Arial"/>
                          <a:ea typeface="Calibri"/>
                          <a:cs typeface="Times New Roman"/>
                        </a:rPr>
                        <a:t>lain.</a:t>
                      </a:r>
                      <a:r>
                        <a:rPr lang="en-US" sz="105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 smtClean="0">
                          <a:latin typeface="Arial"/>
                          <a:ea typeface="Calibri"/>
                          <a:cs typeface="Times New Roman"/>
                        </a:rPr>
                        <a:t>Murid</a:t>
                      </a:r>
                      <a:r>
                        <a:rPr lang="en-MY" sz="1050" dirty="0" smtClean="0">
                          <a:latin typeface="Arial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diedarkan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lembaran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kerja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yang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berbeza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mengikut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aras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.  </a:t>
                      </a:r>
                      <a:endParaRPr lang="en-US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60" marR="393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i-FI" sz="105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 err="1">
                          <a:latin typeface="Arial"/>
                          <a:ea typeface="Times New Roman"/>
                          <a:cs typeface="Times New Roman"/>
                        </a:rPr>
                        <a:t>Penilaian</a:t>
                      </a:r>
                      <a:r>
                        <a:rPr lang="en-US" sz="1050" b="1" dirty="0">
                          <a:latin typeface="Arial"/>
                          <a:ea typeface="Times New Roman"/>
                          <a:cs typeface="Times New Roman"/>
                        </a:rPr>
                        <a:t> P&amp;P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:</a:t>
                      </a:r>
                      <a:endParaRPr lang="en-U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Soal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jawab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en-US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Pemerhatian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P&amp;P</a:t>
                      </a:r>
                      <a:endParaRPr lang="en-US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Lembaran</a:t>
                      </a:r>
                      <a:r>
                        <a:rPr lang="en-MY" sz="105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MY" sz="1050" dirty="0" err="1">
                          <a:latin typeface="Arial"/>
                          <a:ea typeface="Calibri"/>
                          <a:cs typeface="Times New Roman"/>
                        </a:rPr>
                        <a:t>Kerja</a:t>
                      </a:r>
                      <a:endParaRPr lang="en-US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60" marR="393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9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latin typeface="Arial"/>
                          <a:ea typeface="Times New Roman"/>
                          <a:cs typeface="Times New Roman"/>
                        </a:rPr>
                        <a:t>PENERAPAN NILAI/ PENGISIAN</a:t>
                      </a:r>
                      <a:endParaRPr lang="en-U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latin typeface="Arial"/>
                          <a:ea typeface="Times New Roman"/>
                          <a:cs typeface="Times New Roman"/>
                        </a:rPr>
                        <a:t>KURIKULUM</a:t>
                      </a:r>
                      <a:endParaRPr lang="en-U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60" marR="393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latin typeface="Arial"/>
                          <a:ea typeface="Times New Roman"/>
                          <a:cs typeface="Times New Roman"/>
                        </a:rPr>
                        <a:t>IMPAK / REFLEKSI</a:t>
                      </a:r>
                      <a:endParaRPr lang="en-U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60" marR="393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94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dirty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latin typeface="Arial"/>
                          <a:ea typeface="Times New Roman"/>
                          <a:cs typeface="Times New Roman"/>
                        </a:rPr>
                        <a:t>EMK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   :  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Kreativiti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dan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inovatif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 err="1">
                          <a:latin typeface="Arial"/>
                          <a:ea typeface="Times New Roman"/>
                          <a:cs typeface="Times New Roman"/>
                        </a:rPr>
                        <a:t>Nilai</a:t>
                      </a:r>
                      <a:r>
                        <a:rPr lang="en-US" sz="1050" b="1" dirty="0">
                          <a:latin typeface="Arial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:  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Bekerjasama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bertanggungjawab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en-U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latin typeface="Arial"/>
                          <a:ea typeface="Times New Roman"/>
                          <a:cs typeface="Times New Roman"/>
                        </a:rPr>
                        <a:t>BBM  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:   Benda-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benda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maujud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,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rambutan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 smtClean="0">
                          <a:latin typeface="Arial"/>
                          <a:ea typeface="Times New Roman"/>
                          <a:cs typeface="Times New Roman"/>
                        </a:rPr>
                        <a:t>dan</a:t>
                      </a:r>
                      <a:endParaRPr lang="en-US" sz="105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aseline="0" dirty="0" smtClean="0">
                          <a:latin typeface="Arial"/>
                          <a:ea typeface="Times New Roman"/>
                          <a:cs typeface="Times New Roman"/>
                        </a:rPr>
                        <a:t>               </a:t>
                      </a:r>
                      <a:r>
                        <a:rPr lang="en-US" sz="1050" dirty="0" smtClean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 smtClean="0">
                          <a:latin typeface="Arial"/>
                          <a:ea typeface="Times New Roman"/>
                          <a:cs typeface="Times New Roman"/>
                        </a:rPr>
                        <a:t>lembaran</a:t>
                      </a:r>
                      <a:r>
                        <a:rPr lang="en-US" sz="1050" dirty="0" smtClean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kerja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endParaRPr lang="en-U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60" marR="393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u="sng" dirty="0" err="1">
                          <a:latin typeface="Arial"/>
                          <a:ea typeface="Times New Roman"/>
                          <a:cs typeface="Times New Roman"/>
                        </a:rPr>
                        <a:t>Arus</a:t>
                      </a:r>
                      <a:r>
                        <a:rPr lang="en-US" sz="1050" b="1" u="sng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b="1" u="sng" dirty="0" err="1">
                          <a:latin typeface="Arial"/>
                          <a:ea typeface="Times New Roman"/>
                          <a:cs typeface="Times New Roman"/>
                        </a:rPr>
                        <a:t>Perdana</a:t>
                      </a:r>
                      <a:endParaRPr lang="en-U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daripada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28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orang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murid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masih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menggunakan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bahan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maujud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untuk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mengira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maka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diberi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latihan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tamabahan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endParaRPr lang="en-U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u="sng" dirty="0" err="1">
                          <a:latin typeface="Arial"/>
                          <a:ea typeface="Times New Roman"/>
                          <a:cs typeface="Times New Roman"/>
                        </a:rPr>
                        <a:t>Linus</a:t>
                      </a:r>
                      <a:endParaRPr lang="en-U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Aliah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dan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Fairus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masih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tidak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menguasai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konstruk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7.</a:t>
                      </a:r>
                      <a:endParaRPr lang="en-U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Ahmad (LT)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ke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kelas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Pemulihan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50" dirty="0" err="1">
                          <a:latin typeface="Arial"/>
                          <a:ea typeface="Times New Roman"/>
                          <a:cs typeface="Times New Roman"/>
                        </a:rPr>
                        <a:t>Khas</a:t>
                      </a:r>
                      <a:r>
                        <a:rPr lang="en-US" sz="1050" dirty="0"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endParaRPr lang="en-US" sz="10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360" marR="393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228600"/>
            <a:ext cx="9144000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       RANCANGAN HARIAN MATEMATIK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KELAS BERGABUNG AP &amp; LINUS (NUMERASI)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</a:t>
            </a:r>
            <a:r>
              <a:rPr kumimoji="0" lang="fi-FI" sz="11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fi-FI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TAHUN 1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Hari</a:t>
            </a:r>
            <a:r>
              <a:rPr kumimoji="0" lang="fi-FI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: </a:t>
            </a:r>
            <a:r>
              <a:rPr kumimoji="0" lang="fi-FI" sz="11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Selasa</a:t>
            </a:r>
            <a:r>
              <a:rPr kumimoji="0" lang="fi-FI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			</a:t>
            </a:r>
            <a:r>
              <a:rPr kumimoji="0" lang="fi-FI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Tarikh		</a:t>
            </a:r>
            <a:r>
              <a:rPr kumimoji="0" lang="fi-FI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r>
              <a:rPr kumimoji="0" lang="fi-FI" sz="11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14 April 2013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Subjek</a:t>
            </a:r>
            <a:r>
              <a:rPr kumimoji="0" lang="fi-FI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: </a:t>
            </a:r>
            <a:r>
              <a:rPr kumimoji="0" lang="fi-FI" sz="11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Matematik</a:t>
            </a:r>
            <a:r>
              <a:rPr kumimoji="0" lang="fi-FI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               					</a:t>
            </a:r>
            <a:r>
              <a:rPr kumimoji="0" lang="fi-FI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Tahun</a:t>
            </a:r>
            <a:r>
              <a:rPr kumimoji="0" lang="fi-FI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:  </a:t>
            </a:r>
            <a:r>
              <a:rPr kumimoji="0" lang="fi-FI" sz="11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Usaha</a:t>
            </a:r>
            <a:r>
              <a:rPr kumimoji="0" lang="fi-FI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         	</a:t>
            </a:r>
            <a:r>
              <a:rPr kumimoji="0" lang="fi-FI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Masa</a:t>
            </a:r>
            <a:r>
              <a:rPr kumimoji="0" lang="fi-FI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: </a:t>
            </a:r>
            <a:r>
              <a:rPr kumimoji="0" lang="fi-FI" sz="11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8.45 – 9.45 pagi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Topik</a:t>
            </a:r>
            <a:r>
              <a:rPr lang="fi-FI" sz="11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fi-FI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r>
              <a:rPr kumimoji="0" lang="en-US" sz="1100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Nombor</a:t>
            </a:r>
            <a:r>
              <a:rPr kumimoji="0" lang="en-US" sz="11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100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dan</a:t>
            </a:r>
            <a:r>
              <a:rPr kumimoji="0" lang="en-US" sz="11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100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operasi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3505200" y="2971800"/>
            <a:ext cx="9144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200400" y="3200400"/>
            <a:ext cx="14478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28600" y="3962400"/>
            <a:ext cx="9144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28600" y="3352800"/>
            <a:ext cx="14478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553200" y="5715000"/>
            <a:ext cx="9144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477000" y="4876800"/>
            <a:ext cx="14478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158</TotalTime>
  <Words>195</Words>
  <Application>Microsoft Office PowerPoint</Application>
  <PresentationFormat>On-screen Show (4:3)</PresentationFormat>
  <Paragraphs>49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Equity</vt:lpstr>
      <vt:lpstr>PowerPoint Presentation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syuhairah</dc:creator>
  <cp:lastModifiedBy>user</cp:lastModifiedBy>
  <cp:revision>20</cp:revision>
  <dcterms:created xsi:type="dcterms:W3CDTF">2013-02-08T02:58:54Z</dcterms:created>
  <dcterms:modified xsi:type="dcterms:W3CDTF">2013-09-10T03:58:28Z</dcterms:modified>
</cp:coreProperties>
</file>