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C49"/>
    <a:srgbClr val="E7E6E6"/>
    <a:srgbClr val="EAC876"/>
    <a:srgbClr val="CCC9D5"/>
    <a:srgbClr val="B5B7E9"/>
    <a:srgbClr val="D0D2FE"/>
    <a:srgbClr val="DCD0C2"/>
    <a:srgbClr val="DAD8D8"/>
    <a:srgbClr val="E7DFD5"/>
    <a:srgbClr val="F3E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35" autoAdjust="0"/>
    <p:restoredTop sz="94660"/>
  </p:normalViewPr>
  <p:slideViewPr>
    <p:cSldViewPr snapToGrid="0">
      <p:cViewPr>
        <p:scale>
          <a:sx n="50" d="100"/>
          <a:sy n="50" d="100"/>
        </p:scale>
        <p:origin x="1674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4B80C-8FD4-4F61-87CA-852096EC8C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56C04A-8997-4730-9245-D907BE0E7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45C03-F5B0-4131-A673-2E15571A2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E4DF41-B357-404A-8D9A-35C0A7A30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DF285-4575-45F9-8F40-A06F1E9A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584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6A263-D3F5-4B12-A856-28CBE885C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10E7B-1A99-42A7-9C14-DD6BB0C722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30E9E-506F-4157-86F6-6A3871A83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28926-541D-47D8-BF8C-FBC84BBAE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9244D-A4B0-4FBB-AF89-51F8D1449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52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5417CD-46C4-4058-9103-8E240A91D3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0C06CC-53D3-4E79-9492-1FD85E35B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57018-C77B-4D12-9A60-D327CAE6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DBFA1-0E37-464A-98B6-3A2A66A27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0BD9E-E9D6-44A8-B00E-44DDBBCD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8749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281C-7307-45C6-A3FF-911CDCDF4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C909B-4DFC-4C49-8AAF-8F24C3314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FE565-C2C7-4FF8-907F-E5731ABC2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2CD60-AC9A-48D4-8A46-51E6ED09C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5D0D4-E097-4DBD-A2D5-D2BFC3482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040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E618B-51B3-4058-B7BB-83F9936AB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877372-A5C9-4E12-918E-A00D3E96E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9D3A0-9FAD-41C1-AC53-5A0B01ECB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64755-5DF4-4F9E-BAAD-C5FC5B99D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CB7C1-FD12-4E55-A423-D3925F416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266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8A62-9000-41B0-95C4-93CE537E4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F7144-86C7-4914-A335-17EFF7097A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14E31-082C-41D1-9668-C495B0642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1A1F6E-B79A-46BE-BF22-9609FD2DC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635BCD-0969-4796-94D7-4FE88FF5E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9F9DD-424A-4756-A125-739507088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754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592B9-FE2C-4B8A-871A-238B76638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B40D45-E9A4-4FBA-BE36-DF61F2E42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38A6B2-1BDF-4726-B9C3-BBF93CD6E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BBE0CC-3F5B-4190-AA89-EF50AA8B02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CDEF3-90AB-4626-935E-3026178694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F06A02-E93B-4735-BE84-2E722D511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6F69DF-630B-40D7-A719-F5A4A1F23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FEA5A7-24AF-42D6-B32D-8E3B7652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5180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B6098-9AF2-4E84-A141-B3DD140D7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6DC4A0-1096-4082-BF96-EE915ED4F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25E512-8925-4219-A973-1E645E486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8B2FBB-157F-4038-9CF6-EF213CB30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4348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BCA58E-0C6F-4D1F-9215-F9861E058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F41C47-7149-4591-8181-CA358A446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969799-2B9B-4E3B-9B94-08F3BFADB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82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94B3C-FB05-47D7-9957-3258C6781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A04EE-980E-483A-B132-C659877FA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3BE36A-0CE4-4F59-A03B-68ABAC66F5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3361D-C890-48B0-A448-8A557EDA4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7F8B1-F029-40DB-9E06-986DB1809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201476-18BA-48BF-8DD3-00EEEA9CE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988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3A4B5-4FCB-4239-A3CD-15D348793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975D05-62D9-44AD-82DC-E512C015D9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FD5C6-A61C-4BF8-8C34-D0343919D2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CE57A5-EE9B-432F-BA26-6F1969710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3618BF-D854-4291-9EBD-A0AFAB151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DA4EEF-3E0D-4B7E-8CFB-A17F3E414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6332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FB2F1D-1B21-47EA-AA57-C3CAD8199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781B10-D004-4234-B6D8-6B4946480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9DA6DE-43E7-4B47-9C7B-0ECBA4DC2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631A5-7E68-422C-90A5-9CB14DF9E35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6DF68-DC65-4B38-84A0-15F82D5F68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8C0B7-9AB0-44A2-AE9A-C416A9BD59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0ACC2-72F4-4459-A767-66F722778C3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4800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svg"/><Relationship Id="rId12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13.png"/><Relationship Id="rId3" Type="http://schemas.openxmlformats.org/officeDocument/2006/relationships/image" Target="../media/image6.sv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9.png"/><Relationship Id="rId5" Type="http://schemas.openxmlformats.org/officeDocument/2006/relationships/image" Target="../media/image1.png"/><Relationship Id="rId10" Type="http://schemas.openxmlformats.org/officeDocument/2006/relationships/image" Target="../media/image8.svg"/><Relationship Id="rId4" Type="http://schemas.openxmlformats.org/officeDocument/2006/relationships/image" Target="../media/image12.jp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5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9.png"/><Relationship Id="rId5" Type="http://schemas.openxmlformats.org/officeDocument/2006/relationships/image" Target="../media/image1.png"/><Relationship Id="rId10" Type="http://schemas.openxmlformats.org/officeDocument/2006/relationships/image" Target="../media/image8.svg"/><Relationship Id="rId4" Type="http://schemas.openxmlformats.org/officeDocument/2006/relationships/image" Target="../media/image6.sv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19.png"/><Relationship Id="rId3" Type="http://schemas.openxmlformats.org/officeDocument/2006/relationships/image" Target="../media/image6.sv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9.png"/><Relationship Id="rId5" Type="http://schemas.openxmlformats.org/officeDocument/2006/relationships/image" Target="../media/image1.png"/><Relationship Id="rId10" Type="http://schemas.openxmlformats.org/officeDocument/2006/relationships/image" Target="../media/image8.svg"/><Relationship Id="rId4" Type="http://schemas.openxmlformats.org/officeDocument/2006/relationships/image" Target="../media/image18.jp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1.jpe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23.jp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9.png"/><Relationship Id="rId5" Type="http://schemas.openxmlformats.org/officeDocument/2006/relationships/image" Target="../media/image1.png"/><Relationship Id="rId10" Type="http://schemas.openxmlformats.org/officeDocument/2006/relationships/image" Target="../media/image8.svg"/><Relationship Id="rId4" Type="http://schemas.openxmlformats.org/officeDocument/2006/relationships/image" Target="../media/image6.sv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25.jpg"/><Relationship Id="rId3" Type="http://schemas.openxmlformats.org/officeDocument/2006/relationships/image" Target="../media/image6.sv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11" Type="http://schemas.openxmlformats.org/officeDocument/2006/relationships/image" Target="../media/image9.png"/><Relationship Id="rId5" Type="http://schemas.openxmlformats.org/officeDocument/2006/relationships/image" Target="../media/image1.png"/><Relationship Id="rId10" Type="http://schemas.openxmlformats.org/officeDocument/2006/relationships/image" Target="../media/image8.svg"/><Relationship Id="rId4" Type="http://schemas.openxmlformats.org/officeDocument/2006/relationships/image" Target="../media/image24.jp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26.jpeg"/><Relationship Id="rId4" Type="http://schemas.openxmlformats.org/officeDocument/2006/relationships/image" Target="../media/image3.png"/><Relationship Id="rId9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>
            <a:off x="609600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803872">
            <a:off x="10765813" y="3740870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962307">
            <a:off x="10990338" y="2978911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572454">
            <a:off x="-309015" y="3352625"/>
            <a:ext cx="1981200" cy="238125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166348">
            <a:off x="6377432" y="-243643"/>
            <a:ext cx="2562225" cy="166687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08031" y="6122503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20801" y="158622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1539167" y="3893704"/>
            <a:ext cx="588736" cy="507532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6964716" y="953703"/>
            <a:ext cx="350535" cy="302186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8768173" y="591987"/>
            <a:ext cx="454015" cy="391393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CEF7D8-EE2A-435D-A12E-0831F7082C2B}"/>
              </a:ext>
            </a:extLst>
          </p:cNvPr>
          <p:cNvSpPr txBox="1"/>
          <p:nvPr/>
        </p:nvSpPr>
        <p:spPr>
          <a:xfrm>
            <a:off x="2957994" y="2336751"/>
            <a:ext cx="6276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200" dirty="0">
                <a:latin typeface="Beyond The Mountains" pitchFamily="50" charset="0"/>
              </a:rPr>
              <a:t>Fashion Promo</a:t>
            </a:r>
            <a:endParaRPr lang="id-ID" sz="7200" dirty="0">
              <a:latin typeface="Beyond The Mountains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536E06-B36F-4FD3-AEE5-4FF81DEC81B6}"/>
              </a:ext>
            </a:extLst>
          </p:cNvPr>
          <p:cNvSpPr txBox="1"/>
          <p:nvPr/>
        </p:nvSpPr>
        <p:spPr>
          <a:xfrm>
            <a:off x="4873554" y="3627214"/>
            <a:ext cx="2444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Discount Up to 70%</a:t>
            </a:r>
            <a:endParaRPr lang="id-ID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C98AA0E-5B19-4BEB-86B1-20737657CF7B}"/>
              </a:ext>
            </a:extLst>
          </p:cNvPr>
          <p:cNvSpPr/>
          <p:nvPr/>
        </p:nvSpPr>
        <p:spPr>
          <a:xfrm>
            <a:off x="4936171" y="3976140"/>
            <a:ext cx="2319658" cy="34266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C0E126-60DD-4440-B646-FB220BDB1FDC}"/>
              </a:ext>
            </a:extLst>
          </p:cNvPr>
          <p:cNvSpPr txBox="1"/>
          <p:nvPr/>
        </p:nvSpPr>
        <p:spPr>
          <a:xfrm>
            <a:off x="4881566" y="3993582"/>
            <a:ext cx="24288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400" b="1" dirty="0">
                <a:latin typeface="Montserrat SemiBold" panose="00000700000000000000" pitchFamily="50" charset="0"/>
              </a:rPr>
              <a:t>Only on December 2020</a:t>
            </a:r>
            <a:endParaRPr lang="id-ID" sz="1400" b="1" dirty="0">
              <a:latin typeface="Montserrat SemiBold" panose="00000700000000000000" pitchFamily="50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E8B090-BE5C-458C-A131-95ED125CE3BC}"/>
              </a:ext>
            </a:extLst>
          </p:cNvPr>
          <p:cNvSpPr txBox="1"/>
          <p:nvPr/>
        </p:nvSpPr>
        <p:spPr>
          <a:xfrm>
            <a:off x="5203769" y="4452033"/>
            <a:ext cx="17844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1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10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18900000">
            <a:off x="-890352" y="-1538530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18900000">
            <a:off x="1044449" y="-1917137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686EED3-629C-4594-886C-C3E874B49737}"/>
              </a:ext>
            </a:extLst>
          </p:cNvPr>
          <p:cNvSpPr/>
          <p:nvPr/>
        </p:nvSpPr>
        <p:spPr>
          <a:xfrm rot="18900000">
            <a:off x="10234014" y="7483706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18900000">
            <a:off x="6330249" y="7257459"/>
            <a:ext cx="460414" cy="44257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18900000">
            <a:off x="14095779" y="2664765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A13C5E48-76D4-4872-9843-509E797B7B3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6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48699" y="-92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4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2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8" dur="4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5" dur="4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E-6 -3.7037E-7 L 0.16876 0.2932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53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11111E-6 L 0.147 0.27083 " pathEditMode="relative" rAng="0" ptsTypes="AA">
                                      <p:cBhvr>
                                        <p:cTn id="13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44" y="135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2.96296E-6 L -0.21992 -0.38079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7037E-7 L -0.21992 -0.38079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7.40741E-7 L -0.21993 -0.38079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1"/>
      <p:bldP spid="30" grpId="2"/>
      <p:bldP spid="31" grpId="0"/>
      <p:bldP spid="31" grpId="1"/>
      <p:bldP spid="32" grpId="0" animBg="1"/>
      <p:bldP spid="33" grpId="0"/>
      <p:bldP spid="34" grpId="0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095D22-3C0E-4F4E-A46D-E77586E53DEE}"/>
              </a:ext>
            </a:extLst>
          </p:cNvPr>
          <p:cNvSpPr txBox="1"/>
          <p:nvPr/>
        </p:nvSpPr>
        <p:spPr>
          <a:xfrm>
            <a:off x="3066167" y="3013501"/>
            <a:ext cx="60596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4800" b="1" dirty="0" err="1">
                <a:solidFill>
                  <a:srgbClr val="055C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yond The Mountains" pitchFamily="50" charset="0"/>
              </a:rPr>
              <a:t>Www.Yourdomain.Com</a:t>
            </a:r>
            <a:endParaRPr lang="id-ID" sz="4800" b="1" dirty="0">
              <a:solidFill>
                <a:srgbClr val="055C4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yond The Mountains" pitchFamily="50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6FE7963-82C5-4D5D-BC1E-955D9216ED8D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A63A6B7-45FB-404C-978E-8FD22B7DAFCF}"/>
              </a:ext>
            </a:extLst>
          </p:cNvPr>
          <p:cNvSpPr/>
          <p:nvPr/>
        </p:nvSpPr>
        <p:spPr>
          <a:xfrm flipH="1">
            <a:off x="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1CCD7CB-EF90-4117-A6CC-6A16A56A7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16144">
            <a:off x="6124652" y="5165128"/>
            <a:ext cx="3933436" cy="255892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8270AFF-1C2A-4BC3-81E9-35411B7B4D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603872">
            <a:off x="-284679" y="3209748"/>
            <a:ext cx="1823227" cy="262914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57C96BA-AB55-4BCF-A153-83BE075979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2362307">
            <a:off x="-772861" y="1222849"/>
            <a:ext cx="2974487" cy="357510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AA61B59-C487-48D9-9AD5-BB9EE1071D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687056">
            <a:off x="10528503" y="3004323"/>
            <a:ext cx="2089387" cy="251128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B6DB2C0F-1D68-4850-BE15-D2FC295810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72454">
            <a:off x="9130176" y="-1090805"/>
            <a:ext cx="2346996" cy="282090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7418F4C-1B79-4146-885B-36B2CB29BC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08244" y="6247435"/>
            <a:ext cx="704850" cy="704850"/>
          </a:xfrm>
          <a:prstGeom prst="rect">
            <a:avLst/>
          </a:prstGeom>
        </p:spPr>
      </p:pic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E4D70F8E-5252-4FCB-96ED-B5E1D7205617}"/>
              </a:ext>
            </a:extLst>
          </p:cNvPr>
          <p:cNvSpPr/>
          <p:nvPr/>
        </p:nvSpPr>
        <p:spPr>
          <a:xfrm rot="7690395">
            <a:off x="5824944" y="1262345"/>
            <a:ext cx="542110" cy="467337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D8A069E5-EC53-40D0-873E-FAF0CB66A932}"/>
              </a:ext>
            </a:extLst>
          </p:cNvPr>
          <p:cNvSpPr/>
          <p:nvPr/>
        </p:nvSpPr>
        <p:spPr>
          <a:xfrm rot="11142557">
            <a:off x="2575643" y="6377546"/>
            <a:ext cx="454015" cy="391393"/>
          </a:xfrm>
          <a:prstGeom prst="triangle">
            <a:avLst>
              <a:gd name="adj" fmla="val 45269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18C2DB21-FB4D-40C9-8FFF-632D83A0E760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9097F802-6E10-4CD2-BA0C-5869838CF0E9}"/>
              </a:ext>
            </a:extLst>
          </p:cNvPr>
          <p:cNvSpPr/>
          <p:nvPr/>
        </p:nvSpPr>
        <p:spPr>
          <a:xfrm rot="11142557">
            <a:off x="10336665" y="5366498"/>
            <a:ext cx="454015" cy="391393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9108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3000" fill="remove" grpId="2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5" grpId="0" animBg="1"/>
      <p:bldP spid="6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56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 flipH="1">
            <a:off x="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2700000">
            <a:off x="-201085" y="6748866"/>
            <a:ext cx="454406" cy="364859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2700000">
            <a:off x="-577342" y="7414394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2700000" flipH="1">
            <a:off x="4150954" y="7776708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2700000">
            <a:off x="-2364979" y="2136460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7E83D4D-986B-4E01-B477-CD72B826E3AA}"/>
              </a:ext>
            </a:extLst>
          </p:cNvPr>
          <p:cNvSpPr/>
          <p:nvPr/>
        </p:nvSpPr>
        <p:spPr>
          <a:xfrm rot="2700000">
            <a:off x="8457972" y="6828468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962AA64-5EDD-4FE6-A471-65A599D4A558}"/>
              </a:ext>
            </a:extLst>
          </p:cNvPr>
          <p:cNvSpPr/>
          <p:nvPr/>
        </p:nvSpPr>
        <p:spPr>
          <a:xfrm rot="2700000">
            <a:off x="9842486" y="-1625189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8D630A5-43C3-4BFE-B2CD-DC8B6106C2D1}"/>
              </a:ext>
            </a:extLst>
          </p:cNvPr>
          <p:cNvSpPr/>
          <p:nvPr/>
        </p:nvSpPr>
        <p:spPr>
          <a:xfrm rot="2700000" flipH="1">
            <a:off x="13001479" y="-1897226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16144">
            <a:off x="6667226" y="5957114"/>
            <a:ext cx="2562225" cy="1666875"/>
          </a:xfrm>
          <a:prstGeom prst="rect">
            <a:avLst/>
          </a:prstGeom>
        </p:spPr>
      </p:pic>
      <p:sp>
        <p:nvSpPr>
          <p:cNvPr id="51" name="Picture 2">
            <a:extLst>
              <a:ext uri="{FF2B5EF4-FFF2-40B4-BE49-F238E27FC236}">
                <a16:creationId xmlns:a16="http://schemas.microsoft.com/office/drawing/2014/main" id="{134687D6-C65A-4297-8135-D71338B8D1A4}"/>
              </a:ext>
            </a:extLst>
          </p:cNvPr>
          <p:cNvSpPr/>
          <p:nvPr/>
        </p:nvSpPr>
        <p:spPr>
          <a:xfrm flipH="1">
            <a:off x="894394" y="3396869"/>
            <a:ext cx="6569451" cy="2775204"/>
          </a:xfrm>
          <a:prstGeom prst="rect">
            <a:avLst/>
          </a:prstGeom>
          <a:blipFill>
            <a:blip r:embed="rId4"/>
            <a:srcRect/>
            <a:stretch>
              <a:fillRect l="-7817" t="-5214" r="-6771" b="2138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03872">
            <a:off x="-284679" y="3209748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2362307">
            <a:off x="-598652" y="2342838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687056">
            <a:off x="11370098" y="3967452"/>
            <a:ext cx="1221679" cy="146836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80537" y="6172073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43559" y="44258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53CCF63A-CE16-435B-B468-676153CBA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72454">
            <a:off x="4132454" y="-665480"/>
            <a:ext cx="1537435" cy="184787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8AA671C-4766-48B5-B5AF-FFD85DD21F13}"/>
              </a:ext>
            </a:extLst>
          </p:cNvPr>
          <p:cNvSpPr txBox="1"/>
          <p:nvPr/>
        </p:nvSpPr>
        <p:spPr>
          <a:xfrm>
            <a:off x="781734" y="1279151"/>
            <a:ext cx="5506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7200" dirty="0">
                <a:latin typeface="Beyond The Mountains" pitchFamily="50" charset="0"/>
              </a:rPr>
              <a:t>Brand New</a:t>
            </a:r>
            <a:endParaRPr lang="id-ID" sz="7200" dirty="0">
              <a:latin typeface="Beyond The Mountains" pitchFamily="50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238C90-8F6D-4C9C-8832-61F16C2A4068}"/>
              </a:ext>
            </a:extLst>
          </p:cNvPr>
          <p:cNvSpPr txBox="1"/>
          <p:nvPr/>
        </p:nvSpPr>
        <p:spPr>
          <a:xfrm>
            <a:off x="1455903" y="1354965"/>
            <a:ext cx="2693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PREMIUM TEMPLATE</a:t>
            </a:r>
            <a:endParaRPr lang="id-ID" sz="140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127C343-42A3-443E-94F2-744E73C6031F}"/>
              </a:ext>
            </a:extLst>
          </p:cNvPr>
          <p:cNvSpPr/>
          <p:nvPr/>
        </p:nvSpPr>
        <p:spPr>
          <a:xfrm>
            <a:off x="2471203" y="2506613"/>
            <a:ext cx="1341256" cy="24874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56BDBD1-5460-41E8-8A7A-3FE8C4825232}"/>
              </a:ext>
            </a:extLst>
          </p:cNvPr>
          <p:cNvSpPr txBox="1"/>
          <p:nvPr/>
        </p:nvSpPr>
        <p:spPr>
          <a:xfrm>
            <a:off x="2571632" y="2512758"/>
            <a:ext cx="11007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b="1" dirty="0">
                <a:latin typeface="Montserrat SemiBold" panose="00000700000000000000" pitchFamily="50" charset="0"/>
              </a:rPr>
              <a:t>SHOP NOW</a:t>
            </a:r>
            <a:endParaRPr lang="id-ID" sz="1050" b="1" dirty="0">
              <a:latin typeface="Montserrat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302BED-B7B8-4B5D-89B5-5C03D031F282}"/>
              </a:ext>
            </a:extLst>
          </p:cNvPr>
          <p:cNvSpPr txBox="1"/>
          <p:nvPr/>
        </p:nvSpPr>
        <p:spPr>
          <a:xfrm>
            <a:off x="3912888" y="2500260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52" name="Picture 1">
            <a:extLst>
              <a:ext uri="{FF2B5EF4-FFF2-40B4-BE49-F238E27FC236}">
                <a16:creationId xmlns:a16="http://schemas.microsoft.com/office/drawing/2014/main" id="{5D7142A5-4A91-4A52-9A4D-7C66F214EC5F}"/>
              </a:ext>
            </a:extLst>
          </p:cNvPr>
          <p:cNvSpPr/>
          <p:nvPr/>
        </p:nvSpPr>
        <p:spPr>
          <a:xfrm>
            <a:off x="7686529" y="691750"/>
            <a:ext cx="3611077" cy="3259266"/>
          </a:xfrm>
          <a:prstGeom prst="rect">
            <a:avLst/>
          </a:prstGeom>
          <a:blipFill>
            <a:blip r:embed="rId13"/>
            <a:srcRect/>
            <a:stretch>
              <a:fillRect l="-3120" t="-15747" r="-3120" b="-15747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5" name="Graphic 2">
            <a:extLst>
              <a:ext uri="{FF2B5EF4-FFF2-40B4-BE49-F238E27FC236}">
                <a16:creationId xmlns:a16="http://schemas.microsoft.com/office/drawing/2014/main" id="{A88FD8BF-3F0B-4976-9A75-52D87C942C0B}"/>
              </a:ext>
            </a:extLst>
          </p:cNvPr>
          <p:cNvGrpSpPr/>
          <p:nvPr/>
        </p:nvGrpSpPr>
        <p:grpSpPr>
          <a:xfrm>
            <a:off x="8950779" y="4262724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5002BFE-4A1A-4F7B-9723-AD1086E2FED3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D16579-3809-4710-8D12-BC71E7BD02E8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C2358C1-70E9-4D40-9D50-9A13E3893B52}"/>
              </a:ext>
            </a:extLst>
          </p:cNvPr>
          <p:cNvSpPr/>
          <p:nvPr/>
        </p:nvSpPr>
        <p:spPr>
          <a:xfrm>
            <a:off x="4755155" y="3494369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1DA17EB-12C1-48F7-93E0-CAE6C7F4CB57}"/>
              </a:ext>
            </a:extLst>
          </p:cNvPr>
          <p:cNvSpPr/>
          <p:nvPr/>
        </p:nvSpPr>
        <p:spPr>
          <a:xfrm>
            <a:off x="5785387" y="3996808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BDA9C5-EB54-4978-ADC6-22144BAFE341}"/>
              </a:ext>
            </a:extLst>
          </p:cNvPr>
          <p:cNvSpPr/>
          <p:nvPr/>
        </p:nvSpPr>
        <p:spPr>
          <a:xfrm>
            <a:off x="6560457" y="1326708"/>
            <a:ext cx="1132353" cy="9299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EE74DFB-04A7-4D5D-8CDD-29B33FFC80A5}"/>
              </a:ext>
            </a:extLst>
          </p:cNvPr>
          <p:cNvSpPr/>
          <p:nvPr/>
        </p:nvSpPr>
        <p:spPr>
          <a:xfrm>
            <a:off x="6567663" y="2709264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9D854C0-EA33-428E-ADC6-7A6055C2C8FE}"/>
              </a:ext>
            </a:extLst>
          </p:cNvPr>
          <p:cNvSpPr txBox="1"/>
          <p:nvPr/>
        </p:nvSpPr>
        <p:spPr>
          <a:xfrm>
            <a:off x="4716175" y="3520063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212B8B9-4559-4EBB-9659-D913A0F86FC3}"/>
              </a:ext>
            </a:extLst>
          </p:cNvPr>
          <p:cNvSpPr txBox="1"/>
          <p:nvPr/>
        </p:nvSpPr>
        <p:spPr>
          <a:xfrm>
            <a:off x="5858362" y="3943337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$97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054D1CA-FAA1-4FAB-AC07-B3766CB1A1FA}"/>
              </a:ext>
            </a:extLst>
          </p:cNvPr>
          <p:cNvSpPr txBox="1"/>
          <p:nvPr/>
        </p:nvSpPr>
        <p:spPr>
          <a:xfrm>
            <a:off x="6640638" y="2643992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$47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CC030C4-2888-4830-A808-EB0D165BC34E}"/>
              </a:ext>
            </a:extLst>
          </p:cNvPr>
          <p:cNvSpPr txBox="1"/>
          <p:nvPr/>
        </p:nvSpPr>
        <p:spPr>
          <a:xfrm>
            <a:off x="6534295" y="1322789"/>
            <a:ext cx="11027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dirty="0">
                <a:latin typeface="Montserrat Light" panose="00000400000000000000" pitchFamily="50" charset="0"/>
              </a:rPr>
              <a:t>Your </a:t>
            </a:r>
          </a:p>
          <a:p>
            <a:pPr algn="r"/>
            <a:r>
              <a:rPr lang="en-ID" dirty="0">
                <a:latin typeface="Montserrat Light" panose="00000400000000000000" pitchFamily="50" charset="0"/>
              </a:rPr>
              <a:t>Product </a:t>
            </a:r>
          </a:p>
          <a:p>
            <a:pPr algn="r"/>
            <a:r>
              <a:rPr lang="en-ID" dirty="0">
                <a:latin typeface="Montserrat Light" panose="00000400000000000000" pitchFamily="50" charset="0"/>
              </a:rPr>
              <a:t>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42BF94B-E0D9-41F3-A748-F5CE6C174FCA}"/>
              </a:ext>
            </a:extLst>
          </p:cNvPr>
          <p:cNvSpPr txBox="1"/>
          <p:nvPr/>
        </p:nvSpPr>
        <p:spPr>
          <a:xfrm>
            <a:off x="8938639" y="4708306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253DFCC-0461-419C-977C-D42961BA3204}"/>
              </a:ext>
            </a:extLst>
          </p:cNvPr>
          <p:cNvSpPr txBox="1"/>
          <p:nvPr/>
        </p:nvSpPr>
        <p:spPr>
          <a:xfrm>
            <a:off x="10154958" y="4954527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68C2AD2-132C-4EB9-8A27-8AEF7EAA7736}"/>
              </a:ext>
            </a:extLst>
          </p:cNvPr>
          <p:cNvSpPr txBox="1"/>
          <p:nvPr/>
        </p:nvSpPr>
        <p:spPr>
          <a:xfrm>
            <a:off x="9235436" y="4642805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97C456E-64A6-4D14-9CB9-EECB9E87F3BF}"/>
              </a:ext>
            </a:extLst>
          </p:cNvPr>
          <p:cNvSpPr txBox="1"/>
          <p:nvPr/>
        </p:nvSpPr>
        <p:spPr>
          <a:xfrm>
            <a:off x="9185373" y="5640870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64" name="Isosceles Triangle 63">
            <a:extLst>
              <a:ext uri="{FF2B5EF4-FFF2-40B4-BE49-F238E27FC236}">
                <a16:creationId xmlns:a16="http://schemas.microsoft.com/office/drawing/2014/main" id="{43F6B20C-6AE5-40AE-B625-541372B4BB35}"/>
              </a:ext>
            </a:extLst>
          </p:cNvPr>
          <p:cNvSpPr/>
          <p:nvPr/>
        </p:nvSpPr>
        <p:spPr>
          <a:xfrm rot="2709338">
            <a:off x="6037138" y="2809664"/>
            <a:ext cx="419405" cy="383211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5" name="Isosceles Triangle 64">
            <a:extLst>
              <a:ext uri="{FF2B5EF4-FFF2-40B4-BE49-F238E27FC236}">
                <a16:creationId xmlns:a16="http://schemas.microsoft.com/office/drawing/2014/main" id="{A7F6FB74-8713-4FF4-B0E4-C9836A2DCBA4}"/>
              </a:ext>
            </a:extLst>
          </p:cNvPr>
          <p:cNvSpPr/>
          <p:nvPr/>
        </p:nvSpPr>
        <p:spPr>
          <a:xfrm rot="7690395">
            <a:off x="2010181" y="630468"/>
            <a:ext cx="350535" cy="302186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55795C1F-B8EC-4FD4-A786-F123A893DA46}"/>
              </a:ext>
            </a:extLst>
          </p:cNvPr>
          <p:cNvSpPr/>
          <p:nvPr/>
        </p:nvSpPr>
        <p:spPr>
          <a:xfrm rot="11142557">
            <a:off x="2575643" y="6377546"/>
            <a:ext cx="454015" cy="391393"/>
          </a:xfrm>
          <a:prstGeom prst="triangle">
            <a:avLst>
              <a:gd name="adj" fmla="val 45269"/>
            </a:avLst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3621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accel="20000" decel="5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7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0 L 0.36927 -0.67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64" y="-3375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4.44444E-6 L 0.18971 -0.32778 " pathEditMode="relative" rAng="0" ptsTypes="AA">
                                      <p:cBhvr>
                                        <p:cTn id="8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-1638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4.44444E-6 L 0.33515 -0.6009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8" y="-3004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1.48148E-6 L -0.17513 0.31111 " pathEditMode="relative" rAng="0" ptsTypes="AA">
                                      <p:cBhvr>
                                        <p:cTn id="10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1555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-0.33685 0.5787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9" y="28935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36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1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7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3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7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51" grpId="0" animBg="1"/>
      <p:bldP spid="35" grpId="0" animBg="1"/>
      <p:bldP spid="35" grpId="1" animBg="1"/>
      <p:bldP spid="46" grpId="0"/>
      <p:bldP spid="46" grpId="1"/>
      <p:bldP spid="46" grpId="2"/>
      <p:bldP spid="47" grpId="0"/>
      <p:bldP spid="47" grpId="1"/>
      <p:bldP spid="48" grpId="0" animBg="1"/>
      <p:bldP spid="49" grpId="0"/>
      <p:bldP spid="50" grpId="0"/>
      <p:bldP spid="52" grpId="0" animBg="1"/>
      <p:bldP spid="15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>
            <a:off x="609600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803872">
            <a:off x="10765813" y="3740870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962307">
            <a:off x="10990338" y="2978911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572454">
            <a:off x="-309015" y="3352625"/>
            <a:ext cx="1981200" cy="238125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66348">
            <a:off x="6085974" y="-457771"/>
            <a:ext cx="2562225" cy="166687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48299" y="5945471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20801" y="158622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121907">
            <a:off x="3769371" y="3713082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1539167" y="3893704"/>
            <a:ext cx="588736" cy="507532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6964716" y="953703"/>
            <a:ext cx="350535" cy="302186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10319658" y="3470446"/>
            <a:ext cx="454015" cy="391393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01185CAD-EAD6-4AC7-9665-261925B38B75}"/>
              </a:ext>
            </a:extLst>
          </p:cNvPr>
          <p:cNvSpPr/>
          <p:nvPr/>
        </p:nvSpPr>
        <p:spPr>
          <a:xfrm rot="18900000">
            <a:off x="3912173" y="-1281645"/>
            <a:ext cx="102251" cy="112854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462526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00EB2288-16AD-4CD5-9BE6-70D8AFDFB75C}"/>
              </a:ext>
            </a:extLst>
          </p:cNvPr>
          <p:cNvSpPr/>
          <p:nvPr/>
        </p:nvSpPr>
        <p:spPr>
          <a:xfrm rot="18900000">
            <a:off x="-650222" y="-1637624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18900000">
            <a:off x="-1445023" y="-489749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18900000">
            <a:off x="1044449" y="-1917137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686EED3-629C-4594-886C-C3E874B49737}"/>
              </a:ext>
            </a:extLst>
          </p:cNvPr>
          <p:cNvSpPr/>
          <p:nvPr/>
        </p:nvSpPr>
        <p:spPr>
          <a:xfrm rot="18900000">
            <a:off x="10234014" y="7483706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18900000">
            <a:off x="6330249" y="7257459"/>
            <a:ext cx="460414" cy="44257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BB76B09-42AE-44B2-913E-3D932DCDA62E}"/>
              </a:ext>
            </a:extLst>
          </p:cNvPr>
          <p:cNvSpPr txBox="1"/>
          <p:nvPr/>
        </p:nvSpPr>
        <p:spPr>
          <a:xfrm>
            <a:off x="6623045" y="1439224"/>
            <a:ext cx="5506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dirty="0">
                <a:latin typeface="Beyond The Mountains" pitchFamily="50" charset="0"/>
              </a:rPr>
              <a:t>Fresh Animations</a:t>
            </a:r>
            <a:endParaRPr lang="id-ID" sz="6000" dirty="0">
              <a:latin typeface="Beyond The Mountains" pitchFamily="50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13CB3D32-1FA1-4EE9-8402-F7B421E3B535}"/>
              </a:ext>
            </a:extLst>
          </p:cNvPr>
          <p:cNvSpPr/>
          <p:nvPr/>
        </p:nvSpPr>
        <p:spPr>
          <a:xfrm>
            <a:off x="8417319" y="2507197"/>
            <a:ext cx="1341256" cy="24874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C7794C-3DFC-4D34-9294-FA4F78E0E0D2}"/>
              </a:ext>
            </a:extLst>
          </p:cNvPr>
          <p:cNvSpPr txBox="1"/>
          <p:nvPr/>
        </p:nvSpPr>
        <p:spPr>
          <a:xfrm>
            <a:off x="8517748" y="2513342"/>
            <a:ext cx="11007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b="1" dirty="0">
                <a:latin typeface="Montserrat SemiBold" panose="00000700000000000000" pitchFamily="50" charset="0"/>
              </a:rPr>
              <a:t>SHOP NOW</a:t>
            </a:r>
            <a:endParaRPr lang="id-ID" sz="1050" b="1" dirty="0">
              <a:latin typeface="Montserrat SemiBold" panose="00000700000000000000" pitchFamily="50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172529-D8F4-443C-8BEE-5DE6B4DA4AD0}"/>
              </a:ext>
            </a:extLst>
          </p:cNvPr>
          <p:cNvSpPr txBox="1"/>
          <p:nvPr/>
        </p:nvSpPr>
        <p:spPr>
          <a:xfrm>
            <a:off x="8106950" y="2895378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grpSp>
        <p:nvGrpSpPr>
          <p:cNvPr id="52" name="Graphic 2">
            <a:extLst>
              <a:ext uri="{FF2B5EF4-FFF2-40B4-BE49-F238E27FC236}">
                <a16:creationId xmlns:a16="http://schemas.microsoft.com/office/drawing/2014/main" id="{BDE2EF06-BE76-4ED3-8523-DBDC021B9BC6}"/>
              </a:ext>
            </a:extLst>
          </p:cNvPr>
          <p:cNvGrpSpPr/>
          <p:nvPr/>
        </p:nvGrpSpPr>
        <p:grpSpPr>
          <a:xfrm>
            <a:off x="8106950" y="3576680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DAB9B47-B74F-4E46-A733-7E2EA24ABE48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E400FC9-7124-4C47-AD15-1E2B16F0CBBF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C4B6AD14-DB8C-4C0E-8365-BBB1344ADBBB}"/>
              </a:ext>
            </a:extLst>
          </p:cNvPr>
          <p:cNvSpPr txBox="1"/>
          <p:nvPr/>
        </p:nvSpPr>
        <p:spPr>
          <a:xfrm>
            <a:off x="8094810" y="4022262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57B0754-FA4F-4309-B4FE-0248CA1AEA55}"/>
              </a:ext>
            </a:extLst>
          </p:cNvPr>
          <p:cNvSpPr txBox="1"/>
          <p:nvPr/>
        </p:nvSpPr>
        <p:spPr>
          <a:xfrm>
            <a:off x="9311129" y="4268483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C9891F9-A7CA-424F-A588-DBAA34FCBF6C}"/>
              </a:ext>
            </a:extLst>
          </p:cNvPr>
          <p:cNvSpPr txBox="1"/>
          <p:nvPr/>
        </p:nvSpPr>
        <p:spPr>
          <a:xfrm>
            <a:off x="8391607" y="3956761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2156836-4566-40C3-A454-2B3E02503461}"/>
              </a:ext>
            </a:extLst>
          </p:cNvPr>
          <p:cNvSpPr txBox="1"/>
          <p:nvPr/>
        </p:nvSpPr>
        <p:spPr>
          <a:xfrm>
            <a:off x="8341544" y="4954826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59" name="Picture 1">
            <a:extLst>
              <a:ext uri="{FF2B5EF4-FFF2-40B4-BE49-F238E27FC236}">
                <a16:creationId xmlns:a16="http://schemas.microsoft.com/office/drawing/2014/main" id="{698E84FE-F781-42D3-B18A-1F60AB0FE68A}"/>
              </a:ext>
            </a:extLst>
          </p:cNvPr>
          <p:cNvSpPr/>
          <p:nvPr/>
        </p:nvSpPr>
        <p:spPr>
          <a:xfrm>
            <a:off x="4536254" y="3429000"/>
            <a:ext cx="3077009" cy="2777230"/>
          </a:xfrm>
          <a:prstGeom prst="rect">
            <a:avLst/>
          </a:prstGeom>
          <a:blipFill>
            <a:blip r:embed="rId12"/>
            <a:srcRect/>
            <a:stretch>
              <a:fillRect l="-3488" t="-27365" r="-4274" b="-10317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188A1FE-13B5-4773-8A50-5B1F3307FB9D}"/>
              </a:ext>
            </a:extLst>
          </p:cNvPr>
          <p:cNvSpPr/>
          <p:nvPr/>
        </p:nvSpPr>
        <p:spPr>
          <a:xfrm>
            <a:off x="6750402" y="5586941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17D438C-D3F7-443E-BBAA-2014E61DF83B}"/>
              </a:ext>
            </a:extLst>
          </p:cNvPr>
          <p:cNvSpPr txBox="1"/>
          <p:nvPr/>
        </p:nvSpPr>
        <p:spPr>
          <a:xfrm>
            <a:off x="6823377" y="5521669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$57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62" name="Picture 1">
            <a:extLst>
              <a:ext uri="{FF2B5EF4-FFF2-40B4-BE49-F238E27FC236}">
                <a16:creationId xmlns:a16="http://schemas.microsoft.com/office/drawing/2014/main" id="{90161A8E-8566-4298-88E6-24714C9D4832}"/>
              </a:ext>
            </a:extLst>
          </p:cNvPr>
          <p:cNvSpPr/>
          <p:nvPr/>
        </p:nvSpPr>
        <p:spPr>
          <a:xfrm>
            <a:off x="701365" y="1279151"/>
            <a:ext cx="3398818" cy="4927079"/>
          </a:xfrm>
          <a:prstGeom prst="rect">
            <a:avLst/>
          </a:prstGeom>
          <a:blipFill>
            <a:blip r:embed="rId13"/>
            <a:srcRect/>
            <a:stretch>
              <a:fillRect l="-4324" t="-3082" r="-4324" b="-3082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471E4627-4C02-4A3A-9225-FE287BFE1DFD}"/>
              </a:ext>
            </a:extLst>
          </p:cNvPr>
          <p:cNvSpPr/>
          <p:nvPr/>
        </p:nvSpPr>
        <p:spPr>
          <a:xfrm rot="7690395">
            <a:off x="3784610" y="3032999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3FB52C3-B2E1-4924-86AF-CF77225975D6}"/>
              </a:ext>
            </a:extLst>
          </p:cNvPr>
          <p:cNvSpPr/>
          <p:nvPr/>
        </p:nvSpPr>
        <p:spPr>
          <a:xfrm>
            <a:off x="3399304" y="2157414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DD22CA6-2D91-47F6-B775-2009637C60F7}"/>
              </a:ext>
            </a:extLst>
          </p:cNvPr>
          <p:cNvSpPr txBox="1"/>
          <p:nvPr/>
        </p:nvSpPr>
        <p:spPr>
          <a:xfrm>
            <a:off x="3472279" y="2092142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$137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4AE81C7-6025-47D1-B79C-7942AD19D5D8}"/>
              </a:ext>
            </a:extLst>
          </p:cNvPr>
          <p:cNvSpPr/>
          <p:nvPr/>
        </p:nvSpPr>
        <p:spPr>
          <a:xfrm>
            <a:off x="3394945" y="1615062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33BA6C-C538-4E46-8E56-F6337E7E3D67}"/>
              </a:ext>
            </a:extLst>
          </p:cNvPr>
          <p:cNvSpPr txBox="1"/>
          <p:nvPr/>
        </p:nvSpPr>
        <p:spPr>
          <a:xfrm>
            <a:off x="3355965" y="1640756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76FAF73-6E69-4512-8F6A-961A1B1B6742}"/>
              </a:ext>
            </a:extLst>
          </p:cNvPr>
          <p:cNvSpPr/>
          <p:nvPr/>
        </p:nvSpPr>
        <p:spPr>
          <a:xfrm>
            <a:off x="4575234" y="2714160"/>
            <a:ext cx="2230107" cy="614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4CB6A99-40D7-46EC-9185-3DDCBC83C23B}"/>
              </a:ext>
            </a:extLst>
          </p:cNvPr>
          <p:cNvSpPr txBox="1"/>
          <p:nvPr/>
        </p:nvSpPr>
        <p:spPr>
          <a:xfrm>
            <a:off x="4536254" y="2700368"/>
            <a:ext cx="2024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62589985-1B9E-4179-9457-56AAB149FF2A}"/>
              </a:ext>
            </a:extLst>
          </p:cNvPr>
          <p:cNvSpPr/>
          <p:nvPr/>
        </p:nvSpPr>
        <p:spPr>
          <a:xfrm rot="18900000">
            <a:off x="7334683" y="-2513902"/>
            <a:ext cx="586760" cy="25860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B777E598-5832-4A17-A0C4-311F0937E773}"/>
              </a:ext>
            </a:extLst>
          </p:cNvPr>
          <p:cNvSpPr/>
          <p:nvPr/>
        </p:nvSpPr>
        <p:spPr>
          <a:xfrm rot="18900000">
            <a:off x="-2688144" y="1874703"/>
            <a:ext cx="586760" cy="25860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766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85185E-6 L 0.16875 0.29329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53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11111E-6 L 0.147 0.27083 " pathEditMode="relative" rAng="0" ptsTypes="AA">
                                      <p:cBhvr>
                                        <p:cTn id="9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44" y="1354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2.96296E-6 L -0.21992 -0.38079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7037E-7 L -0.21992 -0.38079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34" presetClass="emph" presetSubtype="0" repeatCount="300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16667E-7 3.7037E-6 L -4.16667E-7 -0.07223 " pathEditMode="relative" rAng="0" ptsTypes="AA">
                                      <p:cBhvr>
                                        <p:cTn id="102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2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5" presetClass="emph" presetSubtype="0" repeatCount="3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7.40741E-7 L 0.16875 0.29329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76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4.44444E-6 L 0.16875 0.29328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5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1.48148E-6 L 0.42656 0.72708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36343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112E-17 -1.85185E-6 L 0.36406 0.67963 " pathEditMode="relative" rAng="0" ptsTypes="AA">
                                      <p:cBhvr>
                                        <p:cTn id="188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3" y="33981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73" grpId="0" animBg="1"/>
      <p:bldP spid="35" grpId="0" animBg="1"/>
      <p:bldP spid="35" grpId="1" animBg="1"/>
      <p:bldP spid="72" grpId="0" animBg="1"/>
      <p:bldP spid="36" grpId="0" animBg="1"/>
      <p:bldP spid="37" grpId="0" animBg="1"/>
      <p:bldP spid="38" grpId="0" animBg="1"/>
      <p:bldP spid="39" grpId="0" animBg="1"/>
      <p:bldP spid="41" grpId="0"/>
      <p:bldP spid="41" grpId="1"/>
      <p:bldP spid="41" grpId="2"/>
      <p:bldP spid="43" grpId="0" animBg="1"/>
      <p:bldP spid="44" grpId="0"/>
      <p:bldP spid="45" grpId="0"/>
      <p:bldP spid="55" grpId="0"/>
      <p:bldP spid="55" grpId="1"/>
      <p:bldP spid="56" grpId="0"/>
      <p:bldP spid="57" grpId="0"/>
      <p:bldP spid="58" grpId="0"/>
      <p:bldP spid="59" grpId="0" animBg="1"/>
      <p:bldP spid="60" grpId="0" animBg="1"/>
      <p:bldP spid="61" grpId="0"/>
      <p:bldP spid="62" grpId="0" animBg="1"/>
      <p:bldP spid="63" grpId="0" animBg="1"/>
      <p:bldP spid="63" grpId="1" animBg="1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 flipH="1">
            <a:off x="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2700000">
            <a:off x="-2203923" y="5973188"/>
            <a:ext cx="454406" cy="364859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2700000">
            <a:off x="-577342" y="7414394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2700000" flipH="1">
            <a:off x="4150954" y="7776708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2700000">
            <a:off x="-2364979" y="2136460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7E83D4D-986B-4E01-B477-CD72B826E3AA}"/>
              </a:ext>
            </a:extLst>
          </p:cNvPr>
          <p:cNvSpPr/>
          <p:nvPr/>
        </p:nvSpPr>
        <p:spPr>
          <a:xfrm rot="2700000">
            <a:off x="8457972" y="6828468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962AA64-5EDD-4FE6-A471-65A599D4A558}"/>
              </a:ext>
            </a:extLst>
          </p:cNvPr>
          <p:cNvSpPr/>
          <p:nvPr/>
        </p:nvSpPr>
        <p:spPr>
          <a:xfrm rot="2700000">
            <a:off x="9842486" y="-1625189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4" name="Picture 1">
            <a:extLst>
              <a:ext uri="{FF2B5EF4-FFF2-40B4-BE49-F238E27FC236}">
                <a16:creationId xmlns:a16="http://schemas.microsoft.com/office/drawing/2014/main" id="{BBAC60E2-F8B7-4D91-9965-127ED5A11597}"/>
              </a:ext>
            </a:extLst>
          </p:cNvPr>
          <p:cNvSpPr/>
          <p:nvPr/>
        </p:nvSpPr>
        <p:spPr>
          <a:xfrm>
            <a:off x="718354" y="3585916"/>
            <a:ext cx="3077009" cy="2777230"/>
          </a:xfrm>
          <a:prstGeom prst="rect">
            <a:avLst/>
          </a:prstGeom>
          <a:blipFill>
            <a:blip r:embed="rId2"/>
            <a:srcRect/>
            <a:stretch>
              <a:fillRect l="-2959" t="-3769" r="-2959" b="-3769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8D630A5-43C3-4BFE-B2CD-DC8B6106C2D1}"/>
              </a:ext>
            </a:extLst>
          </p:cNvPr>
          <p:cNvSpPr/>
          <p:nvPr/>
        </p:nvSpPr>
        <p:spPr>
          <a:xfrm rot="2700000" flipH="1">
            <a:off x="13001479" y="-1897226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516144">
            <a:off x="6667226" y="5957114"/>
            <a:ext cx="2562225" cy="166687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03872">
            <a:off x="-284679" y="3209748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2362307">
            <a:off x="-598652" y="2342838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687056">
            <a:off x="11370098" y="3967452"/>
            <a:ext cx="1221679" cy="146836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17920" y="6375548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43559" y="44258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6408258" y="2583960"/>
            <a:ext cx="419405" cy="3832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1930634" y="346827"/>
            <a:ext cx="350535" cy="302186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2575643" y="6377546"/>
            <a:ext cx="454015" cy="391393"/>
          </a:xfrm>
          <a:prstGeom prst="triangle">
            <a:avLst>
              <a:gd name="adj" fmla="val 45269"/>
            </a:avLst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53CCF63A-CE16-435B-B468-676153CBA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72454">
            <a:off x="4132454" y="-665480"/>
            <a:ext cx="1537435" cy="1847878"/>
          </a:xfrm>
          <a:prstGeom prst="rect">
            <a:avLst/>
          </a:prstGeom>
        </p:spPr>
      </p:pic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96268A9A-D7DB-41DB-872A-4AC3FA65D667}"/>
              </a:ext>
            </a:extLst>
          </p:cNvPr>
          <p:cNvSpPr/>
          <p:nvPr/>
        </p:nvSpPr>
        <p:spPr>
          <a:xfrm rot="2343496">
            <a:off x="4843954" y="1436512"/>
            <a:ext cx="2780030" cy="2728026"/>
          </a:xfrm>
          <a:custGeom>
            <a:avLst/>
            <a:gdLst>
              <a:gd name="connsiteX0" fmla="*/ 268823 w 1873219"/>
              <a:gd name="connsiteY0" fmla="*/ 1704430 h 1838179"/>
              <a:gd name="connsiteX1" fmla="*/ 248155 w 1873219"/>
              <a:gd name="connsiteY1" fmla="*/ 1688305 h 1838179"/>
              <a:gd name="connsiteX2" fmla="*/ 48410 w 1873219"/>
              <a:gd name="connsiteY2" fmla="*/ 778266 h 1838179"/>
              <a:gd name="connsiteX3" fmla="*/ 505360 w 1873219"/>
              <a:gd name="connsiteY3" fmla="*/ 138377 h 1838179"/>
              <a:gd name="connsiteX4" fmla="*/ 1697246 w 1873219"/>
              <a:gd name="connsiteY4" fmla="*/ 490969 h 1838179"/>
              <a:gd name="connsiteX5" fmla="*/ 1409154 w 1873219"/>
              <a:gd name="connsiteY5" fmla="*/ 1715445 h 1838179"/>
              <a:gd name="connsiteX6" fmla="*/ 811962 w 1873219"/>
              <a:gd name="connsiteY6" fmla="*/ 1836383 h 1838179"/>
              <a:gd name="connsiteX7" fmla="*/ 268823 w 1873219"/>
              <a:gd name="connsiteY7" fmla="*/ 1704430 h 183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3219" h="1838179">
                <a:moveTo>
                  <a:pt x="268823" y="1704430"/>
                </a:moveTo>
                <a:cubicBezTo>
                  <a:pt x="261896" y="1699207"/>
                  <a:pt x="254969" y="1693870"/>
                  <a:pt x="248155" y="1688305"/>
                </a:cubicBezTo>
                <a:cubicBezTo>
                  <a:pt x="-6892" y="1480725"/>
                  <a:pt x="-49362" y="1074875"/>
                  <a:pt x="48410" y="778266"/>
                </a:cubicBezTo>
                <a:cubicBezTo>
                  <a:pt x="130171" y="530373"/>
                  <a:pt x="295168" y="294744"/>
                  <a:pt x="505360" y="138377"/>
                </a:cubicBezTo>
                <a:cubicBezTo>
                  <a:pt x="942211" y="-186621"/>
                  <a:pt x="1415854" y="114190"/>
                  <a:pt x="1697246" y="490969"/>
                </a:cubicBezTo>
                <a:cubicBezTo>
                  <a:pt x="2007936" y="906925"/>
                  <a:pt x="1904372" y="1497872"/>
                  <a:pt x="1409154" y="1715445"/>
                </a:cubicBezTo>
                <a:cubicBezTo>
                  <a:pt x="1225647" y="1796070"/>
                  <a:pt x="1011026" y="1826390"/>
                  <a:pt x="811962" y="1836383"/>
                </a:cubicBezTo>
                <a:cubicBezTo>
                  <a:pt x="622777" y="1845808"/>
                  <a:pt x="424735" y="1820485"/>
                  <a:pt x="268823" y="1704430"/>
                </a:cubicBezTo>
                <a:close/>
              </a:path>
            </a:pathLst>
          </a:custGeom>
          <a:noFill/>
          <a:ln w="28575" cap="flat">
            <a:solidFill>
              <a:srgbClr val="FFC000"/>
            </a:solidFill>
            <a:prstDash val="solid"/>
            <a:miter/>
          </a:ln>
        </p:spPr>
        <p:txBody>
          <a:bodyPr rtlCol="0" anchor="ctr"/>
          <a:lstStyle/>
          <a:p>
            <a:endParaRPr lang="id-ID" sz="1200"/>
          </a:p>
        </p:txBody>
      </p:sp>
      <p:grpSp>
        <p:nvGrpSpPr>
          <p:cNvPr id="5" name="Graphic 2">
            <a:extLst>
              <a:ext uri="{FF2B5EF4-FFF2-40B4-BE49-F238E27FC236}">
                <a16:creationId xmlns:a16="http://schemas.microsoft.com/office/drawing/2014/main" id="{A88FD8BF-3F0B-4976-9A75-52D87C942C0B}"/>
              </a:ext>
            </a:extLst>
          </p:cNvPr>
          <p:cNvGrpSpPr/>
          <p:nvPr/>
        </p:nvGrpSpPr>
        <p:grpSpPr>
          <a:xfrm>
            <a:off x="4712948" y="1408679"/>
            <a:ext cx="2891600" cy="2839024"/>
            <a:chOff x="8865562" y="4225641"/>
            <a:chExt cx="1873677" cy="1839610"/>
          </a:xfrm>
          <a:gradFill flip="none" rotWithShape="1">
            <a:gsLst>
              <a:gs pos="0">
                <a:srgbClr val="E7E6E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5002BFE-4A1A-4F7B-9723-AD1086E2FED3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D16579-3809-4710-8D12-BC71E7BD02E8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</p:grpSp>
      <p:sp>
        <p:nvSpPr>
          <p:cNvPr id="65" name="Picture 1">
            <a:extLst>
              <a:ext uri="{FF2B5EF4-FFF2-40B4-BE49-F238E27FC236}">
                <a16:creationId xmlns:a16="http://schemas.microsoft.com/office/drawing/2014/main" id="{410654F8-AA96-4132-ACFE-2A07A0B5E02A}"/>
              </a:ext>
            </a:extLst>
          </p:cNvPr>
          <p:cNvSpPr/>
          <p:nvPr/>
        </p:nvSpPr>
        <p:spPr>
          <a:xfrm>
            <a:off x="8184381" y="540814"/>
            <a:ext cx="3398818" cy="4927079"/>
          </a:xfrm>
          <a:prstGeom prst="rect">
            <a:avLst/>
          </a:prstGeom>
          <a:blipFill>
            <a:blip r:embed="rId13"/>
            <a:srcRect/>
            <a:stretch>
              <a:fillRect l="-2158" t="-178" r="-3434" b="-4560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2F2907AA-B2AC-4E7B-A70E-B401DF25ECEE}"/>
              </a:ext>
            </a:extLst>
          </p:cNvPr>
          <p:cNvSpPr/>
          <p:nvPr/>
        </p:nvSpPr>
        <p:spPr>
          <a:xfrm>
            <a:off x="5195843" y="4386429"/>
            <a:ext cx="1653961" cy="30674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17F6268-9D2B-424F-A936-F63103C9F8DF}"/>
              </a:ext>
            </a:extLst>
          </p:cNvPr>
          <p:cNvSpPr txBox="1"/>
          <p:nvPr/>
        </p:nvSpPr>
        <p:spPr>
          <a:xfrm>
            <a:off x="5192349" y="4372576"/>
            <a:ext cx="1653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>
                <a:latin typeface="Montserrat SemiBold" panose="00000700000000000000" pitchFamily="50" charset="0"/>
              </a:rPr>
              <a:t>SHOP NOW</a:t>
            </a:r>
            <a:endParaRPr lang="id-ID" sz="1600" b="1" dirty="0">
              <a:latin typeface="Montserrat SemiBold" panose="00000700000000000000" pitchFamily="50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79757B5-D1D4-4F55-9934-144E60D5D4A7}"/>
              </a:ext>
            </a:extLst>
          </p:cNvPr>
          <p:cNvSpPr/>
          <p:nvPr/>
        </p:nvSpPr>
        <p:spPr>
          <a:xfrm>
            <a:off x="3386752" y="5827352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0139992-4091-4AC7-89A6-2148CEBC4721}"/>
              </a:ext>
            </a:extLst>
          </p:cNvPr>
          <p:cNvSpPr txBox="1"/>
          <p:nvPr/>
        </p:nvSpPr>
        <p:spPr>
          <a:xfrm>
            <a:off x="3459727" y="5762080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$47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66A4395-5DA5-4779-8BFB-69589E12F68B}"/>
              </a:ext>
            </a:extLst>
          </p:cNvPr>
          <p:cNvSpPr/>
          <p:nvPr/>
        </p:nvSpPr>
        <p:spPr>
          <a:xfrm>
            <a:off x="9270584" y="5642175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D56AFD1-7A1B-4CAE-85E6-F1C4F00D56B6}"/>
              </a:ext>
            </a:extLst>
          </p:cNvPr>
          <p:cNvSpPr txBox="1"/>
          <p:nvPr/>
        </p:nvSpPr>
        <p:spPr>
          <a:xfrm>
            <a:off x="9343559" y="5576903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$330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EF5C912-8BD7-43EA-BD7F-FFB31EB5B3EF}"/>
              </a:ext>
            </a:extLst>
          </p:cNvPr>
          <p:cNvSpPr/>
          <p:nvPr/>
        </p:nvSpPr>
        <p:spPr>
          <a:xfrm>
            <a:off x="3384134" y="5340424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5588A4A-1DAF-4C24-8D58-2DF51DA4C351}"/>
              </a:ext>
            </a:extLst>
          </p:cNvPr>
          <p:cNvSpPr txBox="1"/>
          <p:nvPr/>
        </p:nvSpPr>
        <p:spPr>
          <a:xfrm>
            <a:off x="3345154" y="5366118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006B2E0-A118-4CB7-8CE8-07A455702CB9}"/>
              </a:ext>
            </a:extLst>
          </p:cNvPr>
          <p:cNvSpPr/>
          <p:nvPr/>
        </p:nvSpPr>
        <p:spPr>
          <a:xfrm>
            <a:off x="8185541" y="5047777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7C6275A-A952-499E-BDE9-B1EE930A9814}"/>
              </a:ext>
            </a:extLst>
          </p:cNvPr>
          <p:cNvSpPr txBox="1"/>
          <p:nvPr/>
        </p:nvSpPr>
        <p:spPr>
          <a:xfrm>
            <a:off x="8146561" y="5073471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CD7933D-C231-4246-928A-BA73BE77800E}"/>
              </a:ext>
            </a:extLst>
          </p:cNvPr>
          <p:cNvSpPr txBox="1"/>
          <p:nvPr/>
        </p:nvSpPr>
        <p:spPr>
          <a:xfrm>
            <a:off x="3442935" y="2306852"/>
            <a:ext cx="550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000" dirty="0">
                <a:latin typeface="Beyond The Mountains" pitchFamily="50" charset="0"/>
              </a:rPr>
              <a:t>Made With</a:t>
            </a:r>
            <a:endParaRPr lang="id-ID" sz="4000" dirty="0">
              <a:latin typeface="Beyond The Mountains" pitchFamily="50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098BF59-DE79-4465-8E75-5C763A12DC6A}"/>
              </a:ext>
            </a:extLst>
          </p:cNvPr>
          <p:cNvSpPr txBox="1"/>
          <p:nvPr/>
        </p:nvSpPr>
        <p:spPr>
          <a:xfrm>
            <a:off x="5420038" y="3036336"/>
            <a:ext cx="1489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4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100% </a:t>
            </a:r>
          </a:p>
          <a:p>
            <a:pPr algn="ctr"/>
            <a:r>
              <a:rPr lang="en-ID" sz="14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POWERPOINT</a:t>
            </a:r>
            <a:endParaRPr lang="id-ID" sz="140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1C0E9B3-B6C9-4B93-880C-C36B81C23290}"/>
              </a:ext>
            </a:extLst>
          </p:cNvPr>
          <p:cNvSpPr txBox="1"/>
          <p:nvPr/>
        </p:nvSpPr>
        <p:spPr>
          <a:xfrm>
            <a:off x="5080537" y="4724289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pic>
        <p:nvPicPr>
          <p:cNvPr id="79" name="Graphic 78">
            <a:extLst>
              <a:ext uri="{FF2B5EF4-FFF2-40B4-BE49-F238E27FC236}">
                <a16:creationId xmlns:a16="http://schemas.microsoft.com/office/drawing/2014/main" id="{80FFA039-AAF3-4737-8E98-23B0456BC7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08244" y="6247435"/>
            <a:ext cx="704850" cy="704850"/>
          </a:xfrm>
          <a:prstGeom prst="rect">
            <a:avLst/>
          </a:prstGeom>
        </p:spPr>
      </p:pic>
      <p:sp>
        <p:nvSpPr>
          <p:cNvPr id="91" name="Isosceles Triangle 90">
            <a:extLst>
              <a:ext uri="{FF2B5EF4-FFF2-40B4-BE49-F238E27FC236}">
                <a16:creationId xmlns:a16="http://schemas.microsoft.com/office/drawing/2014/main" id="{C86EBF67-7151-40EA-B0BC-D0532E0BA9CE}"/>
              </a:ext>
            </a:extLst>
          </p:cNvPr>
          <p:cNvSpPr/>
          <p:nvPr/>
        </p:nvSpPr>
        <p:spPr>
          <a:xfrm rot="11142557">
            <a:off x="11274413" y="5921746"/>
            <a:ext cx="454015" cy="391393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92" name="Graphic 2">
            <a:extLst>
              <a:ext uri="{FF2B5EF4-FFF2-40B4-BE49-F238E27FC236}">
                <a16:creationId xmlns:a16="http://schemas.microsoft.com/office/drawing/2014/main" id="{B9CD50B1-6E65-4227-978F-CDE8B1D4A9E5}"/>
              </a:ext>
            </a:extLst>
          </p:cNvPr>
          <p:cNvGrpSpPr/>
          <p:nvPr/>
        </p:nvGrpSpPr>
        <p:grpSpPr>
          <a:xfrm>
            <a:off x="1082346" y="715041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3854FEE-4759-4B8E-85D8-C5822170E152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3DD0B75-7AFE-4133-AC62-C2BC76D21BB6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F1F8FA5A-75CA-419E-A034-6BC29D52B1D6}"/>
              </a:ext>
            </a:extLst>
          </p:cNvPr>
          <p:cNvSpPr txBox="1"/>
          <p:nvPr/>
        </p:nvSpPr>
        <p:spPr>
          <a:xfrm>
            <a:off x="1070206" y="1160623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894B95F-C8C2-4433-9D7C-480E36FA2777}"/>
              </a:ext>
            </a:extLst>
          </p:cNvPr>
          <p:cNvSpPr txBox="1"/>
          <p:nvPr/>
        </p:nvSpPr>
        <p:spPr>
          <a:xfrm>
            <a:off x="2286525" y="1406844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344759C-1E09-4BBD-A029-10EFECFD199B}"/>
              </a:ext>
            </a:extLst>
          </p:cNvPr>
          <p:cNvSpPr txBox="1"/>
          <p:nvPr/>
        </p:nvSpPr>
        <p:spPr>
          <a:xfrm>
            <a:off x="1367003" y="1095122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0FE3067-24D1-4A8D-9AEC-D82A312645C9}"/>
              </a:ext>
            </a:extLst>
          </p:cNvPr>
          <p:cNvSpPr txBox="1"/>
          <p:nvPr/>
        </p:nvSpPr>
        <p:spPr>
          <a:xfrm>
            <a:off x="1316940" y="2093187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883844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2.96296E-6 L 0.36927 -0.675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64" y="-3375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4.44444E-6 L 0.18971 -0.32778 " pathEditMode="relative" rAng="0" ptsTypes="AA">
                                      <p:cBhvr>
                                        <p:cTn id="103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-16389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4.44444E-6 L 0.33515 -0.60093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8" y="-3004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1.48148E-6 L -0.17513 0.31111 " pathEditMode="relative" rAng="0" ptsTypes="AA">
                                      <p:cBhvr>
                                        <p:cTn id="12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1555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-0.33685 0.5787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9" y="28935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1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3" presetClass="entr" presetSubtype="5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36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7" presetClass="emph" presetSubtype="0" repeatCount="3000" fill="remove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8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139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40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48" dur="2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06" dur="5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21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64" grpId="0" animBg="1"/>
      <p:bldP spid="44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81" grpId="0" animBg="1"/>
      <p:bldP spid="81" grpId="1" animBg="1"/>
      <p:bldP spid="65" grpId="0" animBg="1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  <p:bldP spid="75" grpId="0"/>
      <p:bldP spid="76" grpId="0"/>
      <p:bldP spid="76" grpId="1"/>
      <p:bldP spid="76" grpId="2"/>
      <p:bldP spid="77" grpId="0"/>
      <p:bldP spid="77" grpId="1"/>
      <p:bldP spid="78" grpId="0"/>
      <p:bldP spid="91" grpId="0" animBg="1"/>
      <p:bldP spid="91" grpId="1" animBg="1"/>
      <p:bldP spid="95" grpId="0"/>
      <p:bldP spid="96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 flipH="1">
            <a:off x="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2700000">
            <a:off x="-201085" y="6748866"/>
            <a:ext cx="454406" cy="364859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2700000">
            <a:off x="-577342" y="7414394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2700000" flipH="1">
            <a:off x="4150954" y="7776708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2700000">
            <a:off x="-2364979" y="2136460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7E83D4D-986B-4E01-B477-CD72B826E3AA}"/>
              </a:ext>
            </a:extLst>
          </p:cNvPr>
          <p:cNvSpPr/>
          <p:nvPr/>
        </p:nvSpPr>
        <p:spPr>
          <a:xfrm rot="2700000">
            <a:off x="8457972" y="6828468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962AA64-5EDD-4FE6-A471-65A599D4A558}"/>
              </a:ext>
            </a:extLst>
          </p:cNvPr>
          <p:cNvSpPr/>
          <p:nvPr/>
        </p:nvSpPr>
        <p:spPr>
          <a:xfrm rot="2700000">
            <a:off x="9842486" y="-1625189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8D630A5-43C3-4BFE-B2CD-DC8B6106C2D1}"/>
              </a:ext>
            </a:extLst>
          </p:cNvPr>
          <p:cNvSpPr/>
          <p:nvPr/>
        </p:nvSpPr>
        <p:spPr>
          <a:xfrm rot="2700000" flipH="1">
            <a:off x="13001479" y="-1897226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16144">
            <a:off x="6667226" y="5957114"/>
            <a:ext cx="2562225" cy="1666875"/>
          </a:xfrm>
          <a:prstGeom prst="rect">
            <a:avLst/>
          </a:prstGeom>
        </p:spPr>
      </p:pic>
      <p:sp>
        <p:nvSpPr>
          <p:cNvPr id="51" name="Picture 2">
            <a:extLst>
              <a:ext uri="{FF2B5EF4-FFF2-40B4-BE49-F238E27FC236}">
                <a16:creationId xmlns:a16="http://schemas.microsoft.com/office/drawing/2014/main" id="{134687D6-C65A-4297-8135-D71338B8D1A4}"/>
              </a:ext>
            </a:extLst>
          </p:cNvPr>
          <p:cNvSpPr/>
          <p:nvPr/>
        </p:nvSpPr>
        <p:spPr>
          <a:xfrm flipH="1">
            <a:off x="894394" y="3396869"/>
            <a:ext cx="6569451" cy="2775204"/>
          </a:xfrm>
          <a:prstGeom prst="rect">
            <a:avLst/>
          </a:prstGeom>
          <a:blipFill>
            <a:blip r:embed="rId4"/>
            <a:srcRect/>
            <a:stretch>
              <a:fillRect l="-2304" t="-5210" r="-4366" b="-36828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03872">
            <a:off x="-284679" y="3209748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2362307">
            <a:off x="-598652" y="2342838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687056">
            <a:off x="11370098" y="3967452"/>
            <a:ext cx="1221679" cy="1468364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43559" y="44258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6037138" y="2809664"/>
            <a:ext cx="419405" cy="383211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2010181" y="630468"/>
            <a:ext cx="350535" cy="302186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2575643" y="6377546"/>
            <a:ext cx="454015" cy="391393"/>
          </a:xfrm>
          <a:prstGeom prst="triangle">
            <a:avLst>
              <a:gd name="adj" fmla="val 45269"/>
            </a:avLst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53CCF63A-CE16-435B-B468-676153CBA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72454">
            <a:off x="4132454" y="-665480"/>
            <a:ext cx="1537435" cy="184787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8AA671C-4766-48B5-B5AF-FFD85DD21F13}"/>
              </a:ext>
            </a:extLst>
          </p:cNvPr>
          <p:cNvSpPr txBox="1"/>
          <p:nvPr/>
        </p:nvSpPr>
        <p:spPr>
          <a:xfrm>
            <a:off x="716315" y="1280466"/>
            <a:ext cx="55063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600" dirty="0" err="1">
                <a:latin typeface="Beyond The Mountains" pitchFamily="50" charset="0"/>
              </a:rPr>
              <a:t>Colorful</a:t>
            </a:r>
            <a:r>
              <a:rPr lang="en-ID" sz="6600" dirty="0">
                <a:latin typeface="Beyond The Mountains" pitchFamily="50" charset="0"/>
              </a:rPr>
              <a:t> Promo</a:t>
            </a:r>
            <a:endParaRPr lang="id-ID" sz="6600" dirty="0">
              <a:latin typeface="Beyond The Mountains" pitchFamily="50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238C90-8F6D-4C9C-8832-61F16C2A4068}"/>
              </a:ext>
            </a:extLst>
          </p:cNvPr>
          <p:cNvSpPr txBox="1"/>
          <p:nvPr/>
        </p:nvSpPr>
        <p:spPr>
          <a:xfrm>
            <a:off x="1476748" y="1192329"/>
            <a:ext cx="2523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PREMIUM TEMPLATE</a:t>
            </a:r>
            <a:endParaRPr lang="id-ID" sz="140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127C343-42A3-443E-94F2-744E73C6031F}"/>
              </a:ext>
            </a:extLst>
          </p:cNvPr>
          <p:cNvSpPr/>
          <p:nvPr/>
        </p:nvSpPr>
        <p:spPr>
          <a:xfrm>
            <a:off x="2471203" y="2506613"/>
            <a:ext cx="1341256" cy="24874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56BDBD1-5460-41E8-8A7A-3FE8C4825232}"/>
              </a:ext>
            </a:extLst>
          </p:cNvPr>
          <p:cNvSpPr txBox="1"/>
          <p:nvPr/>
        </p:nvSpPr>
        <p:spPr>
          <a:xfrm>
            <a:off x="2571632" y="2512758"/>
            <a:ext cx="11007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b="1" dirty="0">
                <a:latin typeface="Montserrat SemiBold" panose="00000700000000000000" pitchFamily="50" charset="0"/>
              </a:rPr>
              <a:t>SHOP NOW</a:t>
            </a:r>
            <a:endParaRPr lang="id-ID" sz="1050" b="1" dirty="0">
              <a:latin typeface="Montserrat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302BED-B7B8-4B5D-89B5-5C03D031F282}"/>
              </a:ext>
            </a:extLst>
          </p:cNvPr>
          <p:cNvSpPr txBox="1"/>
          <p:nvPr/>
        </p:nvSpPr>
        <p:spPr>
          <a:xfrm>
            <a:off x="3912888" y="2500260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52" name="Picture 1">
            <a:extLst>
              <a:ext uri="{FF2B5EF4-FFF2-40B4-BE49-F238E27FC236}">
                <a16:creationId xmlns:a16="http://schemas.microsoft.com/office/drawing/2014/main" id="{5D7142A5-4A91-4A52-9A4D-7C66F214EC5F}"/>
              </a:ext>
            </a:extLst>
          </p:cNvPr>
          <p:cNvSpPr/>
          <p:nvPr/>
        </p:nvSpPr>
        <p:spPr>
          <a:xfrm>
            <a:off x="7686529" y="691750"/>
            <a:ext cx="3611077" cy="3259266"/>
          </a:xfrm>
          <a:prstGeom prst="rect">
            <a:avLst/>
          </a:prstGeom>
          <a:blipFill>
            <a:blip r:embed="rId13"/>
            <a:srcRect/>
            <a:stretch>
              <a:fillRect l="-2649" t="-10656" r="-2649" b="-10656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5" name="Graphic 2">
            <a:extLst>
              <a:ext uri="{FF2B5EF4-FFF2-40B4-BE49-F238E27FC236}">
                <a16:creationId xmlns:a16="http://schemas.microsoft.com/office/drawing/2014/main" id="{A88FD8BF-3F0B-4976-9A75-52D87C942C0B}"/>
              </a:ext>
            </a:extLst>
          </p:cNvPr>
          <p:cNvGrpSpPr/>
          <p:nvPr/>
        </p:nvGrpSpPr>
        <p:grpSpPr>
          <a:xfrm>
            <a:off x="8950779" y="4262724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5002BFE-4A1A-4F7B-9723-AD1086E2FED3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D16579-3809-4710-8D12-BC71E7BD02E8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C2358C1-70E9-4D40-9D50-9A13E3893B52}"/>
              </a:ext>
            </a:extLst>
          </p:cNvPr>
          <p:cNvSpPr/>
          <p:nvPr/>
        </p:nvSpPr>
        <p:spPr>
          <a:xfrm>
            <a:off x="4755155" y="3494369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1DA17EB-12C1-48F7-93E0-CAE6C7F4CB57}"/>
              </a:ext>
            </a:extLst>
          </p:cNvPr>
          <p:cNvSpPr/>
          <p:nvPr/>
        </p:nvSpPr>
        <p:spPr>
          <a:xfrm>
            <a:off x="5785387" y="3996808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BDA9C5-EB54-4978-ADC6-22144BAFE341}"/>
              </a:ext>
            </a:extLst>
          </p:cNvPr>
          <p:cNvSpPr/>
          <p:nvPr/>
        </p:nvSpPr>
        <p:spPr>
          <a:xfrm>
            <a:off x="6560457" y="1326708"/>
            <a:ext cx="1132353" cy="9299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EE74DFB-04A7-4D5D-8CDD-29B33FFC80A5}"/>
              </a:ext>
            </a:extLst>
          </p:cNvPr>
          <p:cNvSpPr/>
          <p:nvPr/>
        </p:nvSpPr>
        <p:spPr>
          <a:xfrm>
            <a:off x="6567663" y="2709264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9D854C0-EA33-428E-ADC6-7A6055C2C8FE}"/>
              </a:ext>
            </a:extLst>
          </p:cNvPr>
          <p:cNvSpPr txBox="1"/>
          <p:nvPr/>
        </p:nvSpPr>
        <p:spPr>
          <a:xfrm>
            <a:off x="4716175" y="3520063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212B8B9-4559-4EBB-9659-D913A0F86FC3}"/>
              </a:ext>
            </a:extLst>
          </p:cNvPr>
          <p:cNvSpPr txBox="1"/>
          <p:nvPr/>
        </p:nvSpPr>
        <p:spPr>
          <a:xfrm>
            <a:off x="5858362" y="3943337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$97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054D1CA-FAA1-4FAB-AC07-B3766CB1A1FA}"/>
              </a:ext>
            </a:extLst>
          </p:cNvPr>
          <p:cNvSpPr txBox="1"/>
          <p:nvPr/>
        </p:nvSpPr>
        <p:spPr>
          <a:xfrm>
            <a:off x="6640638" y="2643992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$19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CC030C4-2888-4830-A808-EB0D165BC34E}"/>
              </a:ext>
            </a:extLst>
          </p:cNvPr>
          <p:cNvSpPr txBox="1"/>
          <p:nvPr/>
        </p:nvSpPr>
        <p:spPr>
          <a:xfrm>
            <a:off x="6534295" y="1322789"/>
            <a:ext cx="11027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dirty="0">
                <a:latin typeface="Montserrat Light" panose="00000400000000000000" pitchFamily="50" charset="0"/>
              </a:rPr>
              <a:t>Your </a:t>
            </a:r>
          </a:p>
          <a:p>
            <a:pPr algn="r"/>
            <a:r>
              <a:rPr lang="en-ID" dirty="0">
                <a:latin typeface="Montserrat Light" panose="00000400000000000000" pitchFamily="50" charset="0"/>
              </a:rPr>
              <a:t>Product </a:t>
            </a:r>
          </a:p>
          <a:p>
            <a:pPr algn="r"/>
            <a:r>
              <a:rPr lang="en-ID" dirty="0">
                <a:latin typeface="Montserrat Light" panose="00000400000000000000" pitchFamily="50" charset="0"/>
              </a:rPr>
              <a:t>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42BF94B-E0D9-41F3-A748-F5CE6C174FCA}"/>
              </a:ext>
            </a:extLst>
          </p:cNvPr>
          <p:cNvSpPr txBox="1"/>
          <p:nvPr/>
        </p:nvSpPr>
        <p:spPr>
          <a:xfrm>
            <a:off x="8938639" y="4708306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253DFCC-0461-419C-977C-D42961BA3204}"/>
              </a:ext>
            </a:extLst>
          </p:cNvPr>
          <p:cNvSpPr txBox="1"/>
          <p:nvPr/>
        </p:nvSpPr>
        <p:spPr>
          <a:xfrm>
            <a:off x="10154958" y="4954527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68C2AD2-132C-4EB9-8A27-8AEF7EAA7736}"/>
              </a:ext>
            </a:extLst>
          </p:cNvPr>
          <p:cNvSpPr txBox="1"/>
          <p:nvPr/>
        </p:nvSpPr>
        <p:spPr>
          <a:xfrm>
            <a:off x="9235436" y="4642805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97C456E-64A6-4D14-9CB9-EECB9E87F3BF}"/>
              </a:ext>
            </a:extLst>
          </p:cNvPr>
          <p:cNvSpPr txBox="1"/>
          <p:nvPr/>
        </p:nvSpPr>
        <p:spPr>
          <a:xfrm>
            <a:off x="9185373" y="5640870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7B671438-076F-4EDB-A65D-D91E3D3B70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80537" y="6172073"/>
            <a:ext cx="7048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120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0 L 0.36927 -0.675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64" y="-3375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4.44444E-6 L 0.18971 -0.32778 " pathEditMode="relative" rAng="0" ptsTypes="AA">
                                      <p:cBhvr>
                                        <p:cTn id="8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-1638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4.44444E-6 L 0.33515 -0.6009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8" y="-3004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1.48148E-6 L -0.17513 0.31111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1555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-0.33685 0.5787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9" y="2893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3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36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8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8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8" presetClass="emph" presetSubtype="0" accel="20000" decel="53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207" dur="3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51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46" grpId="0"/>
      <p:bldP spid="46" grpId="1"/>
      <p:bldP spid="46" grpId="2"/>
      <p:bldP spid="47" grpId="0"/>
      <p:bldP spid="47" grpId="1"/>
      <p:bldP spid="48" grpId="0" animBg="1"/>
      <p:bldP spid="49" grpId="0"/>
      <p:bldP spid="50" grpId="0"/>
      <p:bldP spid="52" grpId="0" animBg="1"/>
      <p:bldP spid="15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>
            <a:off x="609600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803872">
            <a:off x="10765813" y="3740870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962307">
            <a:off x="10990338" y="2978911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572454">
            <a:off x="-309015" y="3352625"/>
            <a:ext cx="1981200" cy="238125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66348">
            <a:off x="6085974" y="-457771"/>
            <a:ext cx="2562225" cy="166687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48299" y="5945471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20801" y="158622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7121907">
            <a:off x="3769371" y="3713082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1539167" y="3893704"/>
            <a:ext cx="588736" cy="507532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6964716" y="953703"/>
            <a:ext cx="350535" cy="302186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10319658" y="3470446"/>
            <a:ext cx="454015" cy="391393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01185CAD-EAD6-4AC7-9665-261925B38B75}"/>
              </a:ext>
            </a:extLst>
          </p:cNvPr>
          <p:cNvSpPr/>
          <p:nvPr/>
        </p:nvSpPr>
        <p:spPr>
          <a:xfrm rot="18900000">
            <a:off x="3912173" y="-1281645"/>
            <a:ext cx="102251" cy="112854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462526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00EB2288-16AD-4CD5-9BE6-70D8AFDFB75C}"/>
              </a:ext>
            </a:extLst>
          </p:cNvPr>
          <p:cNvSpPr/>
          <p:nvPr/>
        </p:nvSpPr>
        <p:spPr>
          <a:xfrm rot="18900000">
            <a:off x="-650222" y="-1637624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18900000">
            <a:off x="-1445023" y="-489749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18900000">
            <a:off x="1044449" y="-1917137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686EED3-629C-4594-886C-C3E874B49737}"/>
              </a:ext>
            </a:extLst>
          </p:cNvPr>
          <p:cNvSpPr/>
          <p:nvPr/>
        </p:nvSpPr>
        <p:spPr>
          <a:xfrm rot="18900000">
            <a:off x="10234014" y="7483706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18900000">
            <a:off x="6330249" y="7257459"/>
            <a:ext cx="460414" cy="44257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BB76B09-42AE-44B2-913E-3D932DCDA62E}"/>
              </a:ext>
            </a:extLst>
          </p:cNvPr>
          <p:cNvSpPr txBox="1"/>
          <p:nvPr/>
        </p:nvSpPr>
        <p:spPr>
          <a:xfrm>
            <a:off x="6879403" y="1178355"/>
            <a:ext cx="5506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7200" dirty="0">
                <a:latin typeface="Beyond The Mountains" pitchFamily="50" charset="0"/>
              </a:rPr>
              <a:t>Fast Render</a:t>
            </a:r>
            <a:endParaRPr lang="id-ID" sz="7200" dirty="0">
              <a:latin typeface="Beyond The Mountains" pitchFamily="50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13CB3D32-1FA1-4EE9-8402-F7B421E3B535}"/>
              </a:ext>
            </a:extLst>
          </p:cNvPr>
          <p:cNvSpPr/>
          <p:nvPr/>
        </p:nvSpPr>
        <p:spPr>
          <a:xfrm>
            <a:off x="8417319" y="2507197"/>
            <a:ext cx="1341256" cy="24874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C7794C-3DFC-4D34-9294-FA4F78E0E0D2}"/>
              </a:ext>
            </a:extLst>
          </p:cNvPr>
          <p:cNvSpPr txBox="1"/>
          <p:nvPr/>
        </p:nvSpPr>
        <p:spPr>
          <a:xfrm>
            <a:off x="8517748" y="2513342"/>
            <a:ext cx="11007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b="1" dirty="0">
                <a:latin typeface="Montserrat SemiBold" panose="00000700000000000000" pitchFamily="50" charset="0"/>
              </a:rPr>
              <a:t>SHOP NOW</a:t>
            </a:r>
            <a:endParaRPr lang="id-ID" sz="1050" b="1" dirty="0">
              <a:latin typeface="Montserrat SemiBold" panose="00000700000000000000" pitchFamily="50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172529-D8F4-443C-8BEE-5DE6B4DA4AD0}"/>
              </a:ext>
            </a:extLst>
          </p:cNvPr>
          <p:cNvSpPr txBox="1"/>
          <p:nvPr/>
        </p:nvSpPr>
        <p:spPr>
          <a:xfrm>
            <a:off x="8106950" y="2895378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grpSp>
        <p:nvGrpSpPr>
          <p:cNvPr id="52" name="Graphic 2">
            <a:extLst>
              <a:ext uri="{FF2B5EF4-FFF2-40B4-BE49-F238E27FC236}">
                <a16:creationId xmlns:a16="http://schemas.microsoft.com/office/drawing/2014/main" id="{BDE2EF06-BE76-4ED3-8523-DBDC021B9BC6}"/>
              </a:ext>
            </a:extLst>
          </p:cNvPr>
          <p:cNvGrpSpPr/>
          <p:nvPr/>
        </p:nvGrpSpPr>
        <p:grpSpPr>
          <a:xfrm>
            <a:off x="8106950" y="3576680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DAB9B47-B74F-4E46-A733-7E2EA24ABE48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E400FC9-7124-4C47-AD15-1E2B16F0CBBF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C4B6AD14-DB8C-4C0E-8365-BBB1344ADBBB}"/>
              </a:ext>
            </a:extLst>
          </p:cNvPr>
          <p:cNvSpPr txBox="1"/>
          <p:nvPr/>
        </p:nvSpPr>
        <p:spPr>
          <a:xfrm>
            <a:off x="8094810" y="4022262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57B0754-FA4F-4309-B4FE-0248CA1AEA55}"/>
              </a:ext>
            </a:extLst>
          </p:cNvPr>
          <p:cNvSpPr txBox="1"/>
          <p:nvPr/>
        </p:nvSpPr>
        <p:spPr>
          <a:xfrm>
            <a:off x="9311129" y="4268483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C9891F9-A7CA-424F-A588-DBAA34FCBF6C}"/>
              </a:ext>
            </a:extLst>
          </p:cNvPr>
          <p:cNvSpPr txBox="1"/>
          <p:nvPr/>
        </p:nvSpPr>
        <p:spPr>
          <a:xfrm>
            <a:off x="8391607" y="3956761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2156836-4566-40C3-A454-2B3E02503461}"/>
              </a:ext>
            </a:extLst>
          </p:cNvPr>
          <p:cNvSpPr txBox="1"/>
          <p:nvPr/>
        </p:nvSpPr>
        <p:spPr>
          <a:xfrm>
            <a:off x="8341544" y="4954826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59" name="Picture 1">
            <a:extLst>
              <a:ext uri="{FF2B5EF4-FFF2-40B4-BE49-F238E27FC236}">
                <a16:creationId xmlns:a16="http://schemas.microsoft.com/office/drawing/2014/main" id="{698E84FE-F781-42D3-B18A-1F60AB0FE68A}"/>
              </a:ext>
            </a:extLst>
          </p:cNvPr>
          <p:cNvSpPr/>
          <p:nvPr/>
        </p:nvSpPr>
        <p:spPr>
          <a:xfrm>
            <a:off x="4536254" y="3429000"/>
            <a:ext cx="3077009" cy="2777230"/>
          </a:xfrm>
          <a:prstGeom prst="rect">
            <a:avLst/>
          </a:prstGeom>
          <a:blipFill>
            <a:blip r:embed="rId12"/>
            <a:srcRect/>
            <a:stretch>
              <a:fillRect l="-180" t="-24730" r="-1670" b="-22382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188A1FE-13B5-4773-8A50-5B1F3307FB9D}"/>
              </a:ext>
            </a:extLst>
          </p:cNvPr>
          <p:cNvSpPr/>
          <p:nvPr/>
        </p:nvSpPr>
        <p:spPr>
          <a:xfrm>
            <a:off x="6750402" y="5586941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17D438C-D3F7-443E-BBAA-2014E61DF83B}"/>
              </a:ext>
            </a:extLst>
          </p:cNvPr>
          <p:cNvSpPr txBox="1"/>
          <p:nvPr/>
        </p:nvSpPr>
        <p:spPr>
          <a:xfrm>
            <a:off x="6823377" y="5521669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$39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62" name="Picture 1">
            <a:extLst>
              <a:ext uri="{FF2B5EF4-FFF2-40B4-BE49-F238E27FC236}">
                <a16:creationId xmlns:a16="http://schemas.microsoft.com/office/drawing/2014/main" id="{90161A8E-8566-4298-88E6-24714C9D4832}"/>
              </a:ext>
            </a:extLst>
          </p:cNvPr>
          <p:cNvSpPr/>
          <p:nvPr/>
        </p:nvSpPr>
        <p:spPr>
          <a:xfrm>
            <a:off x="701365" y="1279151"/>
            <a:ext cx="3398818" cy="4927079"/>
          </a:xfrm>
          <a:prstGeom prst="rect">
            <a:avLst/>
          </a:prstGeom>
          <a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979" t="-13589" r="-8825" b="-5203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3" name="Isosceles Triangle 62">
            <a:extLst>
              <a:ext uri="{FF2B5EF4-FFF2-40B4-BE49-F238E27FC236}">
                <a16:creationId xmlns:a16="http://schemas.microsoft.com/office/drawing/2014/main" id="{471E4627-4C02-4A3A-9225-FE287BFE1DFD}"/>
              </a:ext>
            </a:extLst>
          </p:cNvPr>
          <p:cNvSpPr/>
          <p:nvPr/>
        </p:nvSpPr>
        <p:spPr>
          <a:xfrm rot="7690395">
            <a:off x="3784610" y="3032999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3FB52C3-B2E1-4924-86AF-CF77225975D6}"/>
              </a:ext>
            </a:extLst>
          </p:cNvPr>
          <p:cNvSpPr/>
          <p:nvPr/>
        </p:nvSpPr>
        <p:spPr>
          <a:xfrm>
            <a:off x="3399304" y="2157414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DD22CA6-2D91-47F6-B775-2009637C60F7}"/>
              </a:ext>
            </a:extLst>
          </p:cNvPr>
          <p:cNvSpPr txBox="1"/>
          <p:nvPr/>
        </p:nvSpPr>
        <p:spPr>
          <a:xfrm>
            <a:off x="3472279" y="2092142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$57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4AE81C7-6025-47D1-B79C-7942AD19D5D8}"/>
              </a:ext>
            </a:extLst>
          </p:cNvPr>
          <p:cNvSpPr/>
          <p:nvPr/>
        </p:nvSpPr>
        <p:spPr>
          <a:xfrm>
            <a:off x="3394945" y="1615062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33BA6C-C538-4E46-8E56-F6337E7E3D67}"/>
              </a:ext>
            </a:extLst>
          </p:cNvPr>
          <p:cNvSpPr txBox="1"/>
          <p:nvPr/>
        </p:nvSpPr>
        <p:spPr>
          <a:xfrm>
            <a:off x="3355965" y="1640756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76FAF73-6E69-4512-8F6A-961A1B1B6742}"/>
              </a:ext>
            </a:extLst>
          </p:cNvPr>
          <p:cNvSpPr/>
          <p:nvPr/>
        </p:nvSpPr>
        <p:spPr>
          <a:xfrm>
            <a:off x="4575234" y="2714160"/>
            <a:ext cx="2230107" cy="614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4CB6A99-40D7-46EC-9185-3DDCBC83C23B}"/>
              </a:ext>
            </a:extLst>
          </p:cNvPr>
          <p:cNvSpPr txBox="1"/>
          <p:nvPr/>
        </p:nvSpPr>
        <p:spPr>
          <a:xfrm>
            <a:off x="4536254" y="2700368"/>
            <a:ext cx="2024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62589985-1B9E-4179-9457-56AAB149FF2A}"/>
              </a:ext>
            </a:extLst>
          </p:cNvPr>
          <p:cNvSpPr/>
          <p:nvPr/>
        </p:nvSpPr>
        <p:spPr>
          <a:xfrm rot="18900000">
            <a:off x="7334683" y="-2513902"/>
            <a:ext cx="586760" cy="25860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B777E598-5832-4A17-A0C4-311F0937E773}"/>
              </a:ext>
            </a:extLst>
          </p:cNvPr>
          <p:cNvSpPr/>
          <p:nvPr/>
        </p:nvSpPr>
        <p:spPr>
          <a:xfrm rot="18900000">
            <a:off x="-2688144" y="1874703"/>
            <a:ext cx="586760" cy="258608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9300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1.85185E-6 L 0.16875 0.2932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5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11111E-6 L 0.147 0.27083 " pathEditMode="relative" rAng="0" ptsTypes="AA">
                                      <p:cBhvr>
                                        <p:cTn id="10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44" y="1354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2.96296E-6 L -0.21992 -0.3807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7037E-7 L -0.21992 -0.38079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23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5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7.40741E-7 L 0.16875 0.29329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76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4.44444E-6 L 0.16875 0.29328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53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1.48148E-6 L 0.42656 0.72708 " pathEditMode="relative" rAng="0" ptsTypes="AA">
                                      <p:cBhvr>
                                        <p:cTn id="17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28" y="36343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112E-17 -1.85185E-6 L 0.36406 0.67963 " pathEditMode="relative" rAng="0" ptsTypes="AA">
                                      <p:cBhvr>
                                        <p:cTn id="181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3" y="33981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6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34" presetClass="emph" presetSubtype="0" repeatCount="300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7.40741E-7 L -3.95833E-6 -0.07222 " pathEditMode="relative" rAng="0" ptsTypes="AA">
                                      <p:cBhvr>
                                        <p:cTn id="188" dur="3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8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5" presetClass="emph" presetSubtype="0" repeatCount="3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73" grpId="0" animBg="1"/>
      <p:bldP spid="35" grpId="0" animBg="1"/>
      <p:bldP spid="35" grpId="1" animBg="1"/>
      <p:bldP spid="72" grpId="0" animBg="1"/>
      <p:bldP spid="36" grpId="0" animBg="1"/>
      <p:bldP spid="37" grpId="0" animBg="1"/>
      <p:bldP spid="38" grpId="0" animBg="1"/>
      <p:bldP spid="39" grpId="0" animBg="1"/>
      <p:bldP spid="41" grpId="0"/>
      <p:bldP spid="41" grpId="1"/>
      <p:bldP spid="41" grpId="2"/>
      <p:bldP spid="43" grpId="0" animBg="1"/>
      <p:bldP spid="44" grpId="0"/>
      <p:bldP spid="45" grpId="0"/>
      <p:bldP spid="55" grpId="0"/>
      <p:bldP spid="55" grpId="1"/>
      <p:bldP spid="56" grpId="0"/>
      <p:bldP spid="57" grpId="0"/>
      <p:bldP spid="58" grpId="0"/>
      <p:bldP spid="59" grpId="0" animBg="1"/>
      <p:bldP spid="60" grpId="0" animBg="1"/>
      <p:bldP spid="61" grpId="0"/>
      <p:bldP spid="62" grpId="0" animBg="1"/>
      <p:bldP spid="63" grpId="0" animBg="1"/>
      <p:bldP spid="63" grpId="1" animBg="1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 flipH="1">
            <a:off x="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2700000">
            <a:off x="-2203923" y="5973188"/>
            <a:ext cx="454406" cy="364859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2700000">
            <a:off x="-577342" y="7414394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2700000" flipH="1">
            <a:off x="4150954" y="7776708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2700000">
            <a:off x="-2364979" y="2136460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7E83D4D-986B-4E01-B477-CD72B826E3AA}"/>
              </a:ext>
            </a:extLst>
          </p:cNvPr>
          <p:cNvSpPr/>
          <p:nvPr/>
        </p:nvSpPr>
        <p:spPr>
          <a:xfrm rot="2700000">
            <a:off x="8457972" y="6828468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962AA64-5EDD-4FE6-A471-65A599D4A558}"/>
              </a:ext>
            </a:extLst>
          </p:cNvPr>
          <p:cNvSpPr/>
          <p:nvPr/>
        </p:nvSpPr>
        <p:spPr>
          <a:xfrm rot="2700000">
            <a:off x="9842486" y="-1625189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4" name="Picture 1">
            <a:extLst>
              <a:ext uri="{FF2B5EF4-FFF2-40B4-BE49-F238E27FC236}">
                <a16:creationId xmlns:a16="http://schemas.microsoft.com/office/drawing/2014/main" id="{BBAC60E2-F8B7-4D91-9965-127ED5A11597}"/>
              </a:ext>
            </a:extLst>
          </p:cNvPr>
          <p:cNvSpPr/>
          <p:nvPr/>
        </p:nvSpPr>
        <p:spPr>
          <a:xfrm>
            <a:off x="718354" y="3585916"/>
            <a:ext cx="3077009" cy="2777230"/>
          </a:xfrm>
          <a:prstGeom prst="rect">
            <a:avLst/>
          </a:prstGeom>
          <a:blipFill>
            <a:blip r:embed="rId2"/>
            <a:srcRect/>
            <a:stretch>
              <a:fillRect l="-327" t="-27050" r="-327" b="-4296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8D630A5-43C3-4BFE-B2CD-DC8B6106C2D1}"/>
              </a:ext>
            </a:extLst>
          </p:cNvPr>
          <p:cNvSpPr/>
          <p:nvPr/>
        </p:nvSpPr>
        <p:spPr>
          <a:xfrm rot="2700000" flipH="1">
            <a:off x="13001479" y="-1897226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516144">
            <a:off x="6667226" y="5957114"/>
            <a:ext cx="2562225" cy="166687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03872">
            <a:off x="-284679" y="3209748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2362307">
            <a:off x="-598652" y="2342838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687056">
            <a:off x="11370098" y="3967452"/>
            <a:ext cx="1221679" cy="1468364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43559" y="44258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6408258" y="2583960"/>
            <a:ext cx="419405" cy="3832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1930634" y="346827"/>
            <a:ext cx="350535" cy="302186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2575643" y="6377546"/>
            <a:ext cx="454015" cy="391393"/>
          </a:xfrm>
          <a:prstGeom prst="triangle">
            <a:avLst>
              <a:gd name="adj" fmla="val 45269"/>
            </a:avLst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53CCF63A-CE16-435B-B468-676153CBA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72454">
            <a:off x="4132454" y="-665480"/>
            <a:ext cx="1537435" cy="1847878"/>
          </a:xfrm>
          <a:prstGeom prst="rect">
            <a:avLst/>
          </a:prstGeom>
        </p:spPr>
      </p:pic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96268A9A-D7DB-41DB-872A-4AC3FA65D667}"/>
              </a:ext>
            </a:extLst>
          </p:cNvPr>
          <p:cNvSpPr/>
          <p:nvPr/>
        </p:nvSpPr>
        <p:spPr>
          <a:xfrm rot="2343496">
            <a:off x="4843954" y="1436512"/>
            <a:ext cx="2780030" cy="2728026"/>
          </a:xfrm>
          <a:custGeom>
            <a:avLst/>
            <a:gdLst>
              <a:gd name="connsiteX0" fmla="*/ 268823 w 1873219"/>
              <a:gd name="connsiteY0" fmla="*/ 1704430 h 1838179"/>
              <a:gd name="connsiteX1" fmla="*/ 248155 w 1873219"/>
              <a:gd name="connsiteY1" fmla="*/ 1688305 h 1838179"/>
              <a:gd name="connsiteX2" fmla="*/ 48410 w 1873219"/>
              <a:gd name="connsiteY2" fmla="*/ 778266 h 1838179"/>
              <a:gd name="connsiteX3" fmla="*/ 505360 w 1873219"/>
              <a:gd name="connsiteY3" fmla="*/ 138377 h 1838179"/>
              <a:gd name="connsiteX4" fmla="*/ 1697246 w 1873219"/>
              <a:gd name="connsiteY4" fmla="*/ 490969 h 1838179"/>
              <a:gd name="connsiteX5" fmla="*/ 1409154 w 1873219"/>
              <a:gd name="connsiteY5" fmla="*/ 1715445 h 1838179"/>
              <a:gd name="connsiteX6" fmla="*/ 811962 w 1873219"/>
              <a:gd name="connsiteY6" fmla="*/ 1836383 h 1838179"/>
              <a:gd name="connsiteX7" fmla="*/ 268823 w 1873219"/>
              <a:gd name="connsiteY7" fmla="*/ 1704430 h 183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73219" h="1838179">
                <a:moveTo>
                  <a:pt x="268823" y="1704430"/>
                </a:moveTo>
                <a:cubicBezTo>
                  <a:pt x="261896" y="1699207"/>
                  <a:pt x="254969" y="1693870"/>
                  <a:pt x="248155" y="1688305"/>
                </a:cubicBezTo>
                <a:cubicBezTo>
                  <a:pt x="-6892" y="1480725"/>
                  <a:pt x="-49362" y="1074875"/>
                  <a:pt x="48410" y="778266"/>
                </a:cubicBezTo>
                <a:cubicBezTo>
                  <a:pt x="130171" y="530373"/>
                  <a:pt x="295168" y="294744"/>
                  <a:pt x="505360" y="138377"/>
                </a:cubicBezTo>
                <a:cubicBezTo>
                  <a:pt x="942211" y="-186621"/>
                  <a:pt x="1415854" y="114190"/>
                  <a:pt x="1697246" y="490969"/>
                </a:cubicBezTo>
                <a:cubicBezTo>
                  <a:pt x="2007936" y="906925"/>
                  <a:pt x="1904372" y="1497872"/>
                  <a:pt x="1409154" y="1715445"/>
                </a:cubicBezTo>
                <a:cubicBezTo>
                  <a:pt x="1225647" y="1796070"/>
                  <a:pt x="1011026" y="1826390"/>
                  <a:pt x="811962" y="1836383"/>
                </a:cubicBezTo>
                <a:cubicBezTo>
                  <a:pt x="622777" y="1845808"/>
                  <a:pt x="424735" y="1820485"/>
                  <a:pt x="268823" y="1704430"/>
                </a:cubicBezTo>
                <a:close/>
              </a:path>
            </a:pathLst>
          </a:custGeom>
          <a:noFill/>
          <a:ln w="28575" cap="flat">
            <a:solidFill>
              <a:srgbClr val="FFC000"/>
            </a:solidFill>
            <a:prstDash val="solid"/>
            <a:miter/>
          </a:ln>
        </p:spPr>
        <p:txBody>
          <a:bodyPr rtlCol="0" anchor="ctr"/>
          <a:lstStyle/>
          <a:p>
            <a:endParaRPr lang="id-ID" sz="12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0238C90-8F6D-4C9C-8832-61F16C2A4068}"/>
              </a:ext>
            </a:extLst>
          </p:cNvPr>
          <p:cNvSpPr txBox="1"/>
          <p:nvPr/>
        </p:nvSpPr>
        <p:spPr>
          <a:xfrm>
            <a:off x="-3670405" y="-1974927"/>
            <a:ext cx="1476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PREMIUM</a:t>
            </a:r>
            <a:endParaRPr lang="id-ID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grpSp>
        <p:nvGrpSpPr>
          <p:cNvPr id="5" name="Graphic 2">
            <a:extLst>
              <a:ext uri="{FF2B5EF4-FFF2-40B4-BE49-F238E27FC236}">
                <a16:creationId xmlns:a16="http://schemas.microsoft.com/office/drawing/2014/main" id="{A88FD8BF-3F0B-4976-9A75-52D87C942C0B}"/>
              </a:ext>
            </a:extLst>
          </p:cNvPr>
          <p:cNvGrpSpPr/>
          <p:nvPr/>
        </p:nvGrpSpPr>
        <p:grpSpPr>
          <a:xfrm>
            <a:off x="4712948" y="1408679"/>
            <a:ext cx="2891600" cy="2839024"/>
            <a:chOff x="8865562" y="4225641"/>
            <a:chExt cx="1873677" cy="1839610"/>
          </a:xfrm>
          <a:gradFill flip="none" rotWithShape="1">
            <a:gsLst>
              <a:gs pos="0">
                <a:srgbClr val="E7E6E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5002BFE-4A1A-4F7B-9723-AD1086E2FED3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D16579-3809-4710-8D12-BC71E7BD02E8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 dirty="0"/>
            </a:p>
          </p:txBody>
        </p:sp>
      </p:grpSp>
      <p:sp>
        <p:nvSpPr>
          <p:cNvPr id="65" name="Picture 1">
            <a:extLst>
              <a:ext uri="{FF2B5EF4-FFF2-40B4-BE49-F238E27FC236}">
                <a16:creationId xmlns:a16="http://schemas.microsoft.com/office/drawing/2014/main" id="{410654F8-AA96-4132-ACFE-2A07A0B5E02A}"/>
              </a:ext>
            </a:extLst>
          </p:cNvPr>
          <p:cNvSpPr/>
          <p:nvPr/>
        </p:nvSpPr>
        <p:spPr>
          <a:xfrm>
            <a:off x="8184381" y="540814"/>
            <a:ext cx="3398818" cy="4927079"/>
          </a:xfrm>
          <a:prstGeom prst="rect">
            <a:avLst/>
          </a:prstGeom>
          <a:blipFill>
            <a:blip r:embed="rId13"/>
            <a:srcRect/>
            <a:stretch>
              <a:fillRect l="-3529" t="-3388" r="-3529" b="-3388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2F2907AA-B2AC-4E7B-A70E-B401DF25ECEE}"/>
              </a:ext>
            </a:extLst>
          </p:cNvPr>
          <p:cNvSpPr/>
          <p:nvPr/>
        </p:nvSpPr>
        <p:spPr>
          <a:xfrm>
            <a:off x="5195843" y="4386429"/>
            <a:ext cx="1653961" cy="30674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17F6268-9D2B-424F-A936-F63103C9F8DF}"/>
              </a:ext>
            </a:extLst>
          </p:cNvPr>
          <p:cNvSpPr txBox="1"/>
          <p:nvPr/>
        </p:nvSpPr>
        <p:spPr>
          <a:xfrm>
            <a:off x="5192349" y="4372576"/>
            <a:ext cx="1653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>
                <a:latin typeface="Montserrat SemiBold" panose="00000700000000000000" pitchFamily="50" charset="0"/>
              </a:rPr>
              <a:t>SHOP NOW</a:t>
            </a:r>
            <a:endParaRPr lang="id-ID" sz="1600" b="1" dirty="0">
              <a:latin typeface="Montserrat SemiBold" panose="00000700000000000000" pitchFamily="50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79757B5-D1D4-4F55-9934-144E60D5D4A7}"/>
              </a:ext>
            </a:extLst>
          </p:cNvPr>
          <p:cNvSpPr/>
          <p:nvPr/>
        </p:nvSpPr>
        <p:spPr>
          <a:xfrm>
            <a:off x="3386752" y="5827352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0139992-4091-4AC7-89A6-2148CEBC4721}"/>
              </a:ext>
            </a:extLst>
          </p:cNvPr>
          <p:cNvSpPr txBox="1"/>
          <p:nvPr/>
        </p:nvSpPr>
        <p:spPr>
          <a:xfrm>
            <a:off x="3459727" y="5762080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latin typeface="Montserrat ExtraBold" panose="00000900000000000000" pitchFamily="50" charset="0"/>
              </a:rPr>
              <a:t>$330</a:t>
            </a:r>
            <a:endParaRPr lang="id-ID" sz="3200" dirty="0">
              <a:solidFill>
                <a:schemeClr val="bg1"/>
              </a:solidFill>
              <a:latin typeface="Montserrat ExtraBold" panose="00000900000000000000" pitchFamily="50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166A4395-5DA5-4779-8BFB-69589E12F68B}"/>
              </a:ext>
            </a:extLst>
          </p:cNvPr>
          <p:cNvSpPr/>
          <p:nvPr/>
        </p:nvSpPr>
        <p:spPr>
          <a:xfrm>
            <a:off x="9270584" y="5642175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D56AFD1-7A1B-4CAE-85E6-F1C4F00D56B6}"/>
              </a:ext>
            </a:extLst>
          </p:cNvPr>
          <p:cNvSpPr txBox="1"/>
          <p:nvPr/>
        </p:nvSpPr>
        <p:spPr>
          <a:xfrm>
            <a:off x="9343559" y="5576903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$197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EF5C912-8BD7-43EA-BD7F-FFB31EB5B3EF}"/>
              </a:ext>
            </a:extLst>
          </p:cNvPr>
          <p:cNvSpPr/>
          <p:nvPr/>
        </p:nvSpPr>
        <p:spPr>
          <a:xfrm>
            <a:off x="3384134" y="5340424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5588A4A-1DAF-4C24-8D58-2DF51DA4C351}"/>
              </a:ext>
            </a:extLst>
          </p:cNvPr>
          <p:cNvSpPr txBox="1"/>
          <p:nvPr/>
        </p:nvSpPr>
        <p:spPr>
          <a:xfrm>
            <a:off x="3345154" y="5366118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006B2E0-A118-4CB7-8CE8-07A455702CB9}"/>
              </a:ext>
            </a:extLst>
          </p:cNvPr>
          <p:cNvSpPr/>
          <p:nvPr/>
        </p:nvSpPr>
        <p:spPr>
          <a:xfrm>
            <a:off x="8185541" y="5047777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7C6275A-A952-499E-BDE9-B1EE930A9814}"/>
              </a:ext>
            </a:extLst>
          </p:cNvPr>
          <p:cNvSpPr txBox="1"/>
          <p:nvPr/>
        </p:nvSpPr>
        <p:spPr>
          <a:xfrm>
            <a:off x="8146561" y="5073471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CD7933D-C231-4246-928A-BA73BE77800E}"/>
              </a:ext>
            </a:extLst>
          </p:cNvPr>
          <p:cNvSpPr txBox="1"/>
          <p:nvPr/>
        </p:nvSpPr>
        <p:spPr>
          <a:xfrm>
            <a:off x="3469498" y="2256308"/>
            <a:ext cx="550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000" dirty="0">
                <a:latin typeface="Beyond The Mountains" pitchFamily="50" charset="0"/>
              </a:rPr>
              <a:t>Easy to edit</a:t>
            </a:r>
            <a:endParaRPr lang="id-ID" sz="4000" dirty="0">
              <a:latin typeface="Beyond The Mountains" pitchFamily="50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098BF59-DE79-4465-8E75-5C763A12DC6A}"/>
              </a:ext>
            </a:extLst>
          </p:cNvPr>
          <p:cNvSpPr txBox="1"/>
          <p:nvPr/>
        </p:nvSpPr>
        <p:spPr>
          <a:xfrm>
            <a:off x="5258381" y="3018636"/>
            <a:ext cx="1951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4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Just Click &amp; Replace</a:t>
            </a:r>
            <a:endParaRPr lang="id-ID" sz="140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1C0E9B3-B6C9-4B93-880C-C36B81C23290}"/>
              </a:ext>
            </a:extLst>
          </p:cNvPr>
          <p:cNvSpPr txBox="1"/>
          <p:nvPr/>
        </p:nvSpPr>
        <p:spPr>
          <a:xfrm>
            <a:off x="5080537" y="4724289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pic>
        <p:nvPicPr>
          <p:cNvPr id="79" name="Graphic 78">
            <a:extLst>
              <a:ext uri="{FF2B5EF4-FFF2-40B4-BE49-F238E27FC236}">
                <a16:creationId xmlns:a16="http://schemas.microsoft.com/office/drawing/2014/main" id="{80FFA039-AAF3-4737-8E98-23B0456BC7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08244" y="6247435"/>
            <a:ext cx="704850" cy="704850"/>
          </a:xfrm>
          <a:prstGeom prst="rect">
            <a:avLst/>
          </a:prstGeom>
        </p:spPr>
      </p:pic>
      <p:sp>
        <p:nvSpPr>
          <p:cNvPr id="91" name="Isosceles Triangle 90">
            <a:extLst>
              <a:ext uri="{FF2B5EF4-FFF2-40B4-BE49-F238E27FC236}">
                <a16:creationId xmlns:a16="http://schemas.microsoft.com/office/drawing/2014/main" id="{C86EBF67-7151-40EA-B0BC-D0532E0BA9CE}"/>
              </a:ext>
            </a:extLst>
          </p:cNvPr>
          <p:cNvSpPr/>
          <p:nvPr/>
        </p:nvSpPr>
        <p:spPr>
          <a:xfrm rot="11142557">
            <a:off x="11274413" y="5921746"/>
            <a:ext cx="454015" cy="391393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92" name="Graphic 2">
            <a:extLst>
              <a:ext uri="{FF2B5EF4-FFF2-40B4-BE49-F238E27FC236}">
                <a16:creationId xmlns:a16="http://schemas.microsoft.com/office/drawing/2014/main" id="{B9CD50B1-6E65-4227-978F-CDE8B1D4A9E5}"/>
              </a:ext>
            </a:extLst>
          </p:cNvPr>
          <p:cNvGrpSpPr/>
          <p:nvPr/>
        </p:nvGrpSpPr>
        <p:grpSpPr>
          <a:xfrm>
            <a:off x="1082346" y="715041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3854FEE-4759-4B8E-85D8-C5822170E152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3DD0B75-7AFE-4133-AC62-C2BC76D21BB6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F1F8FA5A-75CA-419E-A034-6BC29D52B1D6}"/>
              </a:ext>
            </a:extLst>
          </p:cNvPr>
          <p:cNvSpPr txBox="1"/>
          <p:nvPr/>
        </p:nvSpPr>
        <p:spPr>
          <a:xfrm>
            <a:off x="1070206" y="1160623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894B95F-C8C2-4433-9D7C-480E36FA2777}"/>
              </a:ext>
            </a:extLst>
          </p:cNvPr>
          <p:cNvSpPr txBox="1"/>
          <p:nvPr/>
        </p:nvSpPr>
        <p:spPr>
          <a:xfrm>
            <a:off x="2286525" y="1406844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344759C-1E09-4BBD-A029-10EFECFD199B}"/>
              </a:ext>
            </a:extLst>
          </p:cNvPr>
          <p:cNvSpPr txBox="1"/>
          <p:nvPr/>
        </p:nvSpPr>
        <p:spPr>
          <a:xfrm>
            <a:off x="1367003" y="1095122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0FE3067-24D1-4A8D-9AEC-D82A312645C9}"/>
              </a:ext>
            </a:extLst>
          </p:cNvPr>
          <p:cNvSpPr txBox="1"/>
          <p:nvPr/>
        </p:nvSpPr>
        <p:spPr>
          <a:xfrm>
            <a:off x="1316940" y="2093187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566914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2.96296E-6 L 0.36927 -0.675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64" y="-3375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4.44444E-6 L 0.18971 -0.32778 " pathEditMode="relative" rAng="0" ptsTypes="AA">
                                      <p:cBhvr>
                                        <p:cTn id="9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-1638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4.44444E-6 L 0.33515 -0.60093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8" y="-3004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1.48148E-6 L -0.17513 0.31111 " pathEditMode="relative" rAng="0" ptsTypes="AA">
                                      <p:cBhvr>
                                        <p:cTn id="11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1555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-0.33685 0.5787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9" y="2893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3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95" dur="5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210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" presetClass="entr" presetSubtype="5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27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8" presetID="27" presetClass="emph" presetSubtype="0" repeatCount="3000" fill="remove" grpId="2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9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230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31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375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64" grpId="0" animBg="1"/>
      <p:bldP spid="44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81" grpId="0" animBg="1"/>
      <p:bldP spid="81" grpId="1" animBg="1"/>
      <p:bldP spid="47" grpId="0"/>
      <p:bldP spid="47" grpId="1"/>
      <p:bldP spid="65" grpId="0" animBg="1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  <p:bldP spid="75" grpId="0"/>
      <p:bldP spid="76" grpId="0"/>
      <p:bldP spid="76" grpId="1"/>
      <p:bldP spid="76" grpId="2"/>
      <p:bldP spid="77" grpId="0"/>
      <p:bldP spid="77" grpId="1"/>
      <p:bldP spid="78" grpId="0"/>
      <p:bldP spid="91" grpId="0" animBg="1"/>
      <p:bldP spid="91" grpId="1" animBg="1"/>
      <p:bldP spid="95" grpId="0"/>
      <p:bldP spid="96" grpId="0"/>
      <p:bldP spid="97" grpId="0"/>
      <p:bldP spid="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 flipH="1">
            <a:off x="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2700000">
            <a:off x="-201085" y="6748866"/>
            <a:ext cx="454406" cy="3648593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2700000">
            <a:off x="-577342" y="7414394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2700000" flipH="1">
            <a:off x="4150954" y="7776708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2700000">
            <a:off x="-2364979" y="2136460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07E83D4D-986B-4E01-B477-CD72B826E3AA}"/>
              </a:ext>
            </a:extLst>
          </p:cNvPr>
          <p:cNvSpPr/>
          <p:nvPr/>
        </p:nvSpPr>
        <p:spPr>
          <a:xfrm rot="2700000">
            <a:off x="8457972" y="6828468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962AA64-5EDD-4FE6-A471-65A599D4A558}"/>
              </a:ext>
            </a:extLst>
          </p:cNvPr>
          <p:cNvSpPr/>
          <p:nvPr/>
        </p:nvSpPr>
        <p:spPr>
          <a:xfrm rot="2700000">
            <a:off x="9842486" y="-1625189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8D630A5-43C3-4BFE-B2CD-DC8B6106C2D1}"/>
              </a:ext>
            </a:extLst>
          </p:cNvPr>
          <p:cNvSpPr/>
          <p:nvPr/>
        </p:nvSpPr>
        <p:spPr>
          <a:xfrm rot="2700000" flipH="1">
            <a:off x="13001479" y="-1897226"/>
            <a:ext cx="202172" cy="201119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16144">
            <a:off x="6667226" y="5957114"/>
            <a:ext cx="2562225" cy="1666875"/>
          </a:xfrm>
          <a:prstGeom prst="rect">
            <a:avLst/>
          </a:prstGeom>
        </p:spPr>
      </p:pic>
      <p:sp>
        <p:nvSpPr>
          <p:cNvPr id="51" name="Picture 2">
            <a:extLst>
              <a:ext uri="{FF2B5EF4-FFF2-40B4-BE49-F238E27FC236}">
                <a16:creationId xmlns:a16="http://schemas.microsoft.com/office/drawing/2014/main" id="{134687D6-C65A-4297-8135-D71338B8D1A4}"/>
              </a:ext>
            </a:extLst>
          </p:cNvPr>
          <p:cNvSpPr/>
          <p:nvPr/>
        </p:nvSpPr>
        <p:spPr>
          <a:xfrm flipH="1">
            <a:off x="894394" y="3396869"/>
            <a:ext cx="6569451" cy="2775204"/>
          </a:xfrm>
          <a:prstGeom prst="rect">
            <a:avLst/>
          </a:prstGeom>
          <a:blipFill>
            <a:blip r:embed="rId4"/>
            <a:srcRect/>
            <a:stretch>
              <a:fillRect l="-3732" t="793" r="-5874" b="-19603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03872">
            <a:off x="-284679" y="3209748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2362307">
            <a:off x="-598652" y="2342838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687056">
            <a:off x="11370098" y="3967452"/>
            <a:ext cx="1221679" cy="146836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80537" y="6172073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43559" y="44258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6037138" y="2809664"/>
            <a:ext cx="419405" cy="383211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2010181" y="630468"/>
            <a:ext cx="350535" cy="302186"/>
          </a:xfrm>
          <a:prstGeom prst="triangle">
            <a:avLst/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2575643" y="6377546"/>
            <a:ext cx="454015" cy="391393"/>
          </a:xfrm>
          <a:prstGeom prst="triangle">
            <a:avLst>
              <a:gd name="adj" fmla="val 45269"/>
            </a:avLst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53CCF63A-CE16-435B-B468-676153CBA4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72454">
            <a:off x="4132454" y="-665480"/>
            <a:ext cx="1537435" cy="184787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8AA671C-4766-48B5-B5AF-FFD85DD21F13}"/>
              </a:ext>
            </a:extLst>
          </p:cNvPr>
          <p:cNvSpPr txBox="1"/>
          <p:nvPr/>
        </p:nvSpPr>
        <p:spPr>
          <a:xfrm>
            <a:off x="725730" y="1406792"/>
            <a:ext cx="5506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400" dirty="0">
                <a:latin typeface="Beyond The Mountains" pitchFamily="50" charset="0"/>
              </a:rPr>
              <a:t>Special For You</a:t>
            </a:r>
            <a:endParaRPr lang="id-ID" sz="5400" dirty="0">
              <a:latin typeface="Beyond The Mountains" pitchFamily="50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127C343-42A3-443E-94F2-744E73C6031F}"/>
              </a:ext>
            </a:extLst>
          </p:cNvPr>
          <p:cNvSpPr/>
          <p:nvPr/>
        </p:nvSpPr>
        <p:spPr>
          <a:xfrm>
            <a:off x="2471203" y="2506613"/>
            <a:ext cx="1341256" cy="24874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56BDBD1-5460-41E8-8A7A-3FE8C4825232}"/>
              </a:ext>
            </a:extLst>
          </p:cNvPr>
          <p:cNvSpPr txBox="1"/>
          <p:nvPr/>
        </p:nvSpPr>
        <p:spPr>
          <a:xfrm>
            <a:off x="2571632" y="2512758"/>
            <a:ext cx="11007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b="1" dirty="0">
                <a:latin typeface="Montserrat SemiBold" panose="00000700000000000000" pitchFamily="50" charset="0"/>
              </a:rPr>
              <a:t>SHOP NOW</a:t>
            </a:r>
            <a:endParaRPr lang="id-ID" sz="1050" b="1" dirty="0">
              <a:latin typeface="Montserrat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302BED-B7B8-4B5D-89B5-5C03D031F282}"/>
              </a:ext>
            </a:extLst>
          </p:cNvPr>
          <p:cNvSpPr txBox="1"/>
          <p:nvPr/>
        </p:nvSpPr>
        <p:spPr>
          <a:xfrm>
            <a:off x="3912888" y="2500260"/>
            <a:ext cx="19619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05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www.yourdomain.com</a:t>
            </a:r>
            <a:endParaRPr lang="id-ID" sz="105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52" name="Picture 1">
            <a:extLst>
              <a:ext uri="{FF2B5EF4-FFF2-40B4-BE49-F238E27FC236}">
                <a16:creationId xmlns:a16="http://schemas.microsoft.com/office/drawing/2014/main" id="{5D7142A5-4A91-4A52-9A4D-7C66F214EC5F}"/>
              </a:ext>
            </a:extLst>
          </p:cNvPr>
          <p:cNvSpPr/>
          <p:nvPr/>
        </p:nvSpPr>
        <p:spPr>
          <a:xfrm>
            <a:off x="7686529" y="691750"/>
            <a:ext cx="3611077" cy="3259266"/>
          </a:xfrm>
          <a:prstGeom prst="rect">
            <a:avLst/>
          </a:prstGeom>
          <a:blipFill>
            <a:blip r:embed="rId13"/>
            <a:srcRect/>
            <a:stretch>
              <a:fillRect l="-2649" t="-10656" r="-2649" b="-10656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5" name="Graphic 2">
            <a:extLst>
              <a:ext uri="{FF2B5EF4-FFF2-40B4-BE49-F238E27FC236}">
                <a16:creationId xmlns:a16="http://schemas.microsoft.com/office/drawing/2014/main" id="{A88FD8BF-3F0B-4976-9A75-52D87C942C0B}"/>
              </a:ext>
            </a:extLst>
          </p:cNvPr>
          <p:cNvGrpSpPr/>
          <p:nvPr/>
        </p:nvGrpSpPr>
        <p:grpSpPr>
          <a:xfrm>
            <a:off x="8950779" y="4262724"/>
            <a:ext cx="2061946" cy="2024456"/>
            <a:chOff x="8865562" y="4225641"/>
            <a:chExt cx="1873677" cy="1839610"/>
          </a:xfrm>
          <a:gradFill flip="none" rotWithShape="1">
            <a:gsLst>
              <a:gs pos="0">
                <a:srgbClr val="EAC876"/>
              </a:gs>
              <a:gs pos="100000">
                <a:srgbClr val="E7E6E6"/>
              </a:gs>
            </a:gsLst>
            <a:lin ang="2700000" scaled="1"/>
            <a:tileRect/>
          </a:gra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5002BFE-4A1A-4F7B-9723-AD1086E2FED3}"/>
                </a:ext>
              </a:extLst>
            </p:cNvPr>
            <p:cNvSpPr/>
            <p:nvPr/>
          </p:nvSpPr>
          <p:spPr>
            <a:xfrm>
              <a:off x="8865526" y="4225575"/>
              <a:ext cx="1873219" cy="1838179"/>
            </a:xfrm>
            <a:custGeom>
              <a:avLst/>
              <a:gdLst>
                <a:gd name="connsiteX0" fmla="*/ 268823 w 1873219"/>
                <a:gd name="connsiteY0" fmla="*/ 1704430 h 1838179"/>
                <a:gd name="connsiteX1" fmla="*/ 248155 w 1873219"/>
                <a:gd name="connsiteY1" fmla="*/ 1688305 h 1838179"/>
                <a:gd name="connsiteX2" fmla="*/ 48410 w 1873219"/>
                <a:gd name="connsiteY2" fmla="*/ 778266 h 1838179"/>
                <a:gd name="connsiteX3" fmla="*/ 505360 w 1873219"/>
                <a:gd name="connsiteY3" fmla="*/ 138377 h 1838179"/>
                <a:gd name="connsiteX4" fmla="*/ 1697246 w 1873219"/>
                <a:gd name="connsiteY4" fmla="*/ 490969 h 1838179"/>
                <a:gd name="connsiteX5" fmla="*/ 1409154 w 1873219"/>
                <a:gd name="connsiteY5" fmla="*/ 1715445 h 1838179"/>
                <a:gd name="connsiteX6" fmla="*/ 811962 w 1873219"/>
                <a:gd name="connsiteY6" fmla="*/ 1836383 h 1838179"/>
                <a:gd name="connsiteX7" fmla="*/ 268823 w 1873219"/>
                <a:gd name="connsiteY7" fmla="*/ 1704430 h 183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3219" h="1838179">
                  <a:moveTo>
                    <a:pt x="268823" y="1704430"/>
                  </a:moveTo>
                  <a:cubicBezTo>
                    <a:pt x="261896" y="1699207"/>
                    <a:pt x="254969" y="1693870"/>
                    <a:pt x="248155" y="1688305"/>
                  </a:cubicBezTo>
                  <a:cubicBezTo>
                    <a:pt x="-6892" y="1480725"/>
                    <a:pt x="-49362" y="1074875"/>
                    <a:pt x="48410" y="778266"/>
                  </a:cubicBezTo>
                  <a:cubicBezTo>
                    <a:pt x="130171" y="530373"/>
                    <a:pt x="295168" y="294744"/>
                    <a:pt x="505360" y="138377"/>
                  </a:cubicBezTo>
                  <a:cubicBezTo>
                    <a:pt x="942211" y="-186621"/>
                    <a:pt x="1415854" y="114190"/>
                    <a:pt x="1697246" y="490969"/>
                  </a:cubicBezTo>
                  <a:cubicBezTo>
                    <a:pt x="2007936" y="906925"/>
                    <a:pt x="1904372" y="1497872"/>
                    <a:pt x="1409154" y="1715445"/>
                  </a:cubicBezTo>
                  <a:cubicBezTo>
                    <a:pt x="1225647" y="1796070"/>
                    <a:pt x="1011026" y="1826390"/>
                    <a:pt x="811962" y="1836383"/>
                  </a:cubicBezTo>
                  <a:cubicBezTo>
                    <a:pt x="622777" y="1845808"/>
                    <a:pt x="424735" y="1820485"/>
                    <a:pt x="268823" y="1704430"/>
                  </a:cubicBezTo>
                  <a:close/>
                </a:path>
              </a:pathLst>
            </a:custGeom>
            <a:grpFill/>
            <a:ln w="1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D16579-3809-4710-8D12-BC71E7BD02E8}"/>
                </a:ext>
              </a:extLst>
            </p:cNvPr>
            <p:cNvSpPr/>
            <p:nvPr/>
          </p:nvSpPr>
          <p:spPr>
            <a:xfrm>
              <a:off x="8968288" y="4327841"/>
              <a:ext cx="1668757" cy="1633732"/>
            </a:xfrm>
            <a:custGeom>
              <a:avLst/>
              <a:gdLst>
                <a:gd name="connsiteX0" fmla="*/ 639022 w 1668757"/>
                <a:gd name="connsiteY0" fmla="*/ 1633733 h 1633732"/>
                <a:gd name="connsiteX1" fmla="*/ 227154 w 1668757"/>
                <a:gd name="connsiteY1" fmla="*/ 1520176 h 1633732"/>
                <a:gd name="connsiteX2" fmla="*/ 210007 w 1668757"/>
                <a:gd name="connsiteY2" fmla="*/ 1506890 h 1633732"/>
                <a:gd name="connsiteX3" fmla="*/ 42739 w 1668757"/>
                <a:gd name="connsiteY3" fmla="*/ 708023 h 1633732"/>
                <a:gd name="connsiteX4" fmla="*/ 463578 w 1668757"/>
                <a:gd name="connsiteY4" fmla="*/ 118212 h 1633732"/>
                <a:gd name="connsiteX5" fmla="*/ 798114 w 1668757"/>
                <a:gd name="connsiteY5" fmla="*/ 0 h 1633732"/>
                <a:gd name="connsiteX6" fmla="*/ 1512723 w 1668757"/>
                <a:gd name="connsiteY6" fmla="*/ 449910 h 1633732"/>
                <a:gd name="connsiteX7" fmla="*/ 1645811 w 1668757"/>
                <a:gd name="connsiteY7" fmla="*/ 1083440 h 1633732"/>
                <a:gd name="connsiteX8" fmla="*/ 1265398 w 1668757"/>
                <a:gd name="connsiteY8" fmla="*/ 1519722 h 1633732"/>
                <a:gd name="connsiteX9" fmla="*/ 704203 w 1668757"/>
                <a:gd name="connsiteY9" fmla="*/ 1632143 h 1633732"/>
                <a:gd name="connsiteX10" fmla="*/ 639022 w 1668757"/>
                <a:gd name="connsiteY10" fmla="*/ 1633733 h 163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8757" h="1633732">
                  <a:moveTo>
                    <a:pt x="639022" y="1633733"/>
                  </a:moveTo>
                  <a:cubicBezTo>
                    <a:pt x="464600" y="1633733"/>
                    <a:pt x="329809" y="1596600"/>
                    <a:pt x="227154" y="1520176"/>
                  </a:cubicBezTo>
                  <a:cubicBezTo>
                    <a:pt x="221363" y="1515861"/>
                    <a:pt x="215685" y="1511433"/>
                    <a:pt x="210007" y="1506890"/>
                  </a:cubicBezTo>
                  <a:cubicBezTo>
                    <a:pt x="-10519" y="1327358"/>
                    <a:pt x="-40725" y="961367"/>
                    <a:pt x="42739" y="708023"/>
                  </a:cubicBezTo>
                  <a:cubicBezTo>
                    <a:pt x="119503" y="475006"/>
                    <a:pt x="272917" y="260044"/>
                    <a:pt x="463578" y="118212"/>
                  </a:cubicBezTo>
                  <a:cubicBezTo>
                    <a:pt x="568958" y="39745"/>
                    <a:pt x="681492" y="0"/>
                    <a:pt x="798114" y="0"/>
                  </a:cubicBezTo>
                  <a:cubicBezTo>
                    <a:pt x="1035106" y="0"/>
                    <a:pt x="1302304" y="168177"/>
                    <a:pt x="1512723" y="449910"/>
                  </a:cubicBezTo>
                  <a:cubicBezTo>
                    <a:pt x="1653647" y="638640"/>
                    <a:pt x="1702135" y="869500"/>
                    <a:pt x="1645811" y="1083440"/>
                  </a:cubicBezTo>
                  <a:cubicBezTo>
                    <a:pt x="1594143" y="1279778"/>
                    <a:pt x="1459011" y="1434669"/>
                    <a:pt x="1265398" y="1519722"/>
                  </a:cubicBezTo>
                  <a:cubicBezTo>
                    <a:pt x="1119478" y="1583768"/>
                    <a:pt x="935972" y="1620560"/>
                    <a:pt x="704203" y="1632143"/>
                  </a:cubicBezTo>
                  <a:cubicBezTo>
                    <a:pt x="681946" y="1633165"/>
                    <a:pt x="660030" y="1633733"/>
                    <a:pt x="639022" y="1633733"/>
                  </a:cubicBezTo>
                  <a:close/>
                </a:path>
              </a:pathLst>
            </a:custGeom>
            <a:grpFill/>
            <a:ln w="11315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CC2358C1-70E9-4D40-9D50-9A13E3893B52}"/>
              </a:ext>
            </a:extLst>
          </p:cNvPr>
          <p:cNvSpPr/>
          <p:nvPr/>
        </p:nvSpPr>
        <p:spPr>
          <a:xfrm>
            <a:off x="4755155" y="3494369"/>
            <a:ext cx="2426853" cy="41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1DA17EB-12C1-48F7-93E0-CAE6C7F4CB57}"/>
              </a:ext>
            </a:extLst>
          </p:cNvPr>
          <p:cNvSpPr/>
          <p:nvPr/>
        </p:nvSpPr>
        <p:spPr>
          <a:xfrm>
            <a:off x="5785387" y="3996808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4BDA9C5-EB54-4978-ADC6-22144BAFE341}"/>
              </a:ext>
            </a:extLst>
          </p:cNvPr>
          <p:cNvSpPr/>
          <p:nvPr/>
        </p:nvSpPr>
        <p:spPr>
          <a:xfrm>
            <a:off x="6560457" y="1326708"/>
            <a:ext cx="1132353" cy="9299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EE74DFB-04A7-4D5D-8CDD-29B33FFC80A5}"/>
              </a:ext>
            </a:extLst>
          </p:cNvPr>
          <p:cNvSpPr/>
          <p:nvPr/>
        </p:nvSpPr>
        <p:spPr>
          <a:xfrm>
            <a:off x="6567663" y="2709264"/>
            <a:ext cx="1396621" cy="442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9D854C0-EA33-428E-ADC6-7A6055C2C8FE}"/>
              </a:ext>
            </a:extLst>
          </p:cNvPr>
          <p:cNvSpPr txBox="1"/>
          <p:nvPr/>
        </p:nvSpPr>
        <p:spPr>
          <a:xfrm>
            <a:off x="4716175" y="3520063"/>
            <a:ext cx="25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dirty="0">
                <a:latin typeface="Montserrat Light" panose="00000400000000000000" pitchFamily="50" charset="0"/>
              </a:rPr>
              <a:t>Your Product 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212B8B9-4559-4EBB-9659-D913A0F86FC3}"/>
              </a:ext>
            </a:extLst>
          </p:cNvPr>
          <p:cNvSpPr txBox="1"/>
          <p:nvPr/>
        </p:nvSpPr>
        <p:spPr>
          <a:xfrm>
            <a:off x="5858362" y="3943337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$247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054D1CA-FAA1-4FAB-AC07-B3766CB1A1FA}"/>
              </a:ext>
            </a:extLst>
          </p:cNvPr>
          <p:cNvSpPr txBox="1"/>
          <p:nvPr/>
        </p:nvSpPr>
        <p:spPr>
          <a:xfrm>
            <a:off x="6640638" y="2643992"/>
            <a:ext cx="1250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ExtraBold" panose="00000900000000000000" pitchFamily="50" charset="0"/>
              </a:rPr>
              <a:t>$84</a:t>
            </a:r>
            <a:endParaRPr lang="id-ID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ExtraBold" panose="00000900000000000000" pitchFamily="50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CC030C4-2888-4830-A808-EB0D165BC34E}"/>
              </a:ext>
            </a:extLst>
          </p:cNvPr>
          <p:cNvSpPr txBox="1"/>
          <p:nvPr/>
        </p:nvSpPr>
        <p:spPr>
          <a:xfrm>
            <a:off x="6534295" y="1322789"/>
            <a:ext cx="11027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dirty="0">
                <a:latin typeface="Montserrat Light" panose="00000400000000000000" pitchFamily="50" charset="0"/>
              </a:rPr>
              <a:t>Your </a:t>
            </a:r>
          </a:p>
          <a:p>
            <a:pPr algn="r"/>
            <a:r>
              <a:rPr lang="en-ID" dirty="0">
                <a:latin typeface="Montserrat Light" panose="00000400000000000000" pitchFamily="50" charset="0"/>
              </a:rPr>
              <a:t>Product </a:t>
            </a:r>
          </a:p>
          <a:p>
            <a:pPr algn="r"/>
            <a:r>
              <a:rPr lang="en-ID" dirty="0">
                <a:latin typeface="Montserrat Light" panose="00000400000000000000" pitchFamily="50" charset="0"/>
              </a:rPr>
              <a:t>Name</a:t>
            </a:r>
            <a:endParaRPr lang="id-ID" dirty="0">
              <a:latin typeface="Montserrat Light" panose="00000400000000000000" pitchFamily="50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42BF94B-E0D9-41F3-A748-F5CE6C174FCA}"/>
              </a:ext>
            </a:extLst>
          </p:cNvPr>
          <p:cNvSpPr txBox="1"/>
          <p:nvPr/>
        </p:nvSpPr>
        <p:spPr>
          <a:xfrm>
            <a:off x="8938639" y="4708306"/>
            <a:ext cx="15357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600" dirty="0">
                <a:latin typeface="Bodoni Bd BT" panose="02070803080706020303" pitchFamily="18" charset="0"/>
              </a:rPr>
              <a:t>70</a:t>
            </a:r>
            <a:endParaRPr lang="id-ID" sz="6600" dirty="0">
              <a:latin typeface="Bodoni Bd BT" panose="02070803080706020303" pitchFamily="18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253DFCC-0461-419C-977C-D42961BA3204}"/>
              </a:ext>
            </a:extLst>
          </p:cNvPr>
          <p:cNvSpPr txBox="1"/>
          <p:nvPr/>
        </p:nvSpPr>
        <p:spPr>
          <a:xfrm>
            <a:off x="10154958" y="4954527"/>
            <a:ext cx="746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latin typeface="Bodoni Bd BT" panose="02070803080706020303" pitchFamily="18" charset="0"/>
              </a:rPr>
              <a:t>%</a:t>
            </a:r>
          </a:p>
          <a:p>
            <a:r>
              <a:rPr lang="en-ID" dirty="0">
                <a:latin typeface="Bodoni Bd BT" panose="02070803080706020303" pitchFamily="18" charset="0"/>
              </a:rPr>
              <a:t>OFF</a:t>
            </a:r>
            <a:endParaRPr lang="id-ID" dirty="0">
              <a:latin typeface="Bodoni Bd BT" panose="02070803080706020303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68C2AD2-132C-4EB9-8A27-8AEF7EAA7736}"/>
              </a:ext>
            </a:extLst>
          </p:cNvPr>
          <p:cNvSpPr txBox="1"/>
          <p:nvPr/>
        </p:nvSpPr>
        <p:spPr>
          <a:xfrm>
            <a:off x="9235436" y="4642805"/>
            <a:ext cx="13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UP TO 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97C456E-64A6-4D14-9CB9-EECB9E87F3BF}"/>
              </a:ext>
            </a:extLst>
          </p:cNvPr>
          <p:cNvSpPr txBox="1"/>
          <p:nvPr/>
        </p:nvSpPr>
        <p:spPr>
          <a:xfrm>
            <a:off x="9185373" y="5640870"/>
            <a:ext cx="1676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dirty="0">
                <a:latin typeface="Montserrat Light" panose="00000400000000000000" pitchFamily="50" charset="0"/>
              </a:rPr>
              <a:t>HURRY UP</a:t>
            </a:r>
            <a:endParaRPr lang="id-ID" sz="1600" dirty="0">
              <a:latin typeface="Montserrat Light" panose="00000400000000000000" pitchFamily="50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C40FA8A-8A3E-450F-8F8F-2AFA44C45EC9}"/>
              </a:ext>
            </a:extLst>
          </p:cNvPr>
          <p:cNvSpPr txBox="1"/>
          <p:nvPr/>
        </p:nvSpPr>
        <p:spPr>
          <a:xfrm>
            <a:off x="1455903" y="1268873"/>
            <a:ext cx="2693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dirty="0">
                <a:solidFill>
                  <a:schemeClr val="bg2">
                    <a:lumMod val="50000"/>
                  </a:schemeClr>
                </a:solidFill>
                <a:latin typeface="Montserrat Light" panose="00000400000000000000" pitchFamily="50" charset="0"/>
              </a:rPr>
              <a:t>PREMIUM TEMPLATE</a:t>
            </a:r>
            <a:endParaRPr lang="id-ID" sz="1400" dirty="0">
              <a:solidFill>
                <a:schemeClr val="bg2">
                  <a:lumMod val="50000"/>
                </a:schemeClr>
              </a:solidFill>
              <a:latin typeface="Montserrat Light" panose="000004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07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0 L 0.36927 -0.675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64" y="-3375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4.44444E-6 L 0.18971 -0.32778 " pathEditMode="relative" rAng="0" ptsTypes="AA">
                                      <p:cBhvr>
                                        <p:cTn id="100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-1638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4.44444E-6 L 0.33515 -0.60093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8" y="-30046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59259E-6 L 0.13645 -0.2590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-1296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1.48148E-6 L -0.17513 0.31111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1555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-0.33685 0.5787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49" y="2893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7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0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36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02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51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46" grpId="0"/>
      <p:bldP spid="46" grpId="1"/>
      <p:bldP spid="46" grpId="2"/>
      <p:bldP spid="48" grpId="0" animBg="1"/>
      <p:bldP spid="49" grpId="0"/>
      <p:bldP spid="50" grpId="0"/>
      <p:bldP spid="52" grpId="0" animBg="1"/>
      <p:bldP spid="15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A70F2A2-353E-454B-972D-9793870ED41B}"/>
              </a:ext>
            </a:extLst>
          </p:cNvPr>
          <p:cNvSpPr/>
          <p:nvPr/>
        </p:nvSpPr>
        <p:spPr>
          <a:xfrm>
            <a:off x="6560457" y="3831771"/>
            <a:ext cx="5631543" cy="3026228"/>
          </a:xfrm>
          <a:custGeom>
            <a:avLst/>
            <a:gdLst>
              <a:gd name="connsiteX0" fmla="*/ 4971501 w 6686001"/>
              <a:gd name="connsiteY0" fmla="*/ 2597845 h 3695124"/>
              <a:gd name="connsiteX1" fmla="*/ 3970233 w 6686001"/>
              <a:gd name="connsiteY1" fmla="*/ 2625277 h 3695124"/>
              <a:gd name="connsiteX2" fmla="*/ 3709629 w 6686001"/>
              <a:gd name="connsiteY2" fmla="*/ 2625277 h 3695124"/>
              <a:gd name="connsiteX3" fmla="*/ 3366729 w 6686001"/>
              <a:gd name="connsiteY3" fmla="*/ 965641 h 3695124"/>
              <a:gd name="connsiteX4" fmla="*/ 3243285 w 6686001"/>
              <a:gd name="connsiteY4" fmla="*/ 636457 h 3695124"/>
              <a:gd name="connsiteX5" fmla="*/ 2790657 w 6686001"/>
              <a:gd name="connsiteY5" fmla="*/ 636457 h 3695124"/>
              <a:gd name="connsiteX6" fmla="*/ 2763225 w 6686001"/>
              <a:gd name="connsiteY6" fmla="*/ 691321 h 3695124"/>
              <a:gd name="connsiteX7" fmla="*/ 2200869 w 6686001"/>
              <a:gd name="connsiteY7" fmla="*/ 1116517 h 3695124"/>
              <a:gd name="connsiteX8" fmla="*/ 1871685 w 6686001"/>
              <a:gd name="connsiteY8" fmla="*/ 938209 h 3695124"/>
              <a:gd name="connsiteX9" fmla="*/ 1460205 w 6686001"/>
              <a:gd name="connsiteY9" fmla="*/ 19237 h 3695124"/>
              <a:gd name="connsiteX10" fmla="*/ 911565 w 6686001"/>
              <a:gd name="connsiteY10" fmla="*/ 252409 h 3695124"/>
              <a:gd name="connsiteX11" fmla="*/ 678393 w 6686001"/>
              <a:gd name="connsiteY11" fmla="*/ 1075369 h 3695124"/>
              <a:gd name="connsiteX12" fmla="*/ 541233 w 6686001"/>
              <a:gd name="connsiteY12" fmla="*/ 2035489 h 3695124"/>
              <a:gd name="connsiteX13" fmla="*/ 500085 w 6686001"/>
              <a:gd name="connsiteY13" fmla="*/ 2200081 h 3695124"/>
              <a:gd name="connsiteX14" fmla="*/ 486369 w 6686001"/>
              <a:gd name="connsiteY14" fmla="*/ 2364673 h 3695124"/>
              <a:gd name="connsiteX15" fmla="*/ 417789 w 6686001"/>
              <a:gd name="connsiteY15" fmla="*/ 2831017 h 3695124"/>
              <a:gd name="connsiteX16" fmla="*/ 0 w 6686001"/>
              <a:gd name="connsiteY16" fmla="*/ 3695125 h 3695124"/>
              <a:gd name="connsiteX17" fmla="*/ 6686001 w 6686001"/>
              <a:gd name="connsiteY17" fmla="*/ 3695125 h 3695124"/>
              <a:gd name="connsiteX18" fmla="*/ 6686001 w 6686001"/>
              <a:gd name="connsiteY18" fmla="*/ 3033465 h 3695124"/>
              <a:gd name="connsiteX19" fmla="*/ 4971501 w 6686001"/>
              <a:gd name="connsiteY19" fmla="*/ 2597845 h 369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86001" h="3695124">
                <a:moveTo>
                  <a:pt x="4971501" y="2597845"/>
                </a:moveTo>
                <a:cubicBezTo>
                  <a:pt x="4669749" y="2488117"/>
                  <a:pt x="4299417" y="2529265"/>
                  <a:pt x="3970233" y="2625277"/>
                </a:cubicBezTo>
                <a:cubicBezTo>
                  <a:pt x="3887937" y="2652709"/>
                  <a:pt x="3764493" y="2666425"/>
                  <a:pt x="3709629" y="2625277"/>
                </a:cubicBezTo>
                <a:cubicBezTo>
                  <a:pt x="3229569" y="2200081"/>
                  <a:pt x="3366729" y="1541713"/>
                  <a:pt x="3366729" y="965641"/>
                </a:cubicBezTo>
                <a:cubicBezTo>
                  <a:pt x="3366729" y="828481"/>
                  <a:pt x="3325581" y="677605"/>
                  <a:pt x="3243285" y="636457"/>
                </a:cubicBezTo>
                <a:cubicBezTo>
                  <a:pt x="3133557" y="567877"/>
                  <a:pt x="2941533" y="581593"/>
                  <a:pt x="2790657" y="636457"/>
                </a:cubicBezTo>
                <a:cubicBezTo>
                  <a:pt x="2776941" y="650173"/>
                  <a:pt x="2776941" y="677605"/>
                  <a:pt x="2763225" y="691321"/>
                </a:cubicBezTo>
                <a:cubicBezTo>
                  <a:pt x="2475189" y="718753"/>
                  <a:pt x="2392893" y="965641"/>
                  <a:pt x="2200869" y="1116517"/>
                </a:cubicBezTo>
                <a:cubicBezTo>
                  <a:pt x="2063709" y="1212529"/>
                  <a:pt x="1926549" y="1061653"/>
                  <a:pt x="1871685" y="938209"/>
                </a:cubicBezTo>
                <a:cubicBezTo>
                  <a:pt x="1761957" y="622741"/>
                  <a:pt x="1803105" y="142681"/>
                  <a:pt x="1460205" y="19237"/>
                </a:cubicBezTo>
                <a:cubicBezTo>
                  <a:pt x="1268181" y="-49343"/>
                  <a:pt x="1035009" y="74101"/>
                  <a:pt x="911565" y="252409"/>
                </a:cubicBezTo>
                <a:cubicBezTo>
                  <a:pt x="733257" y="499297"/>
                  <a:pt x="719541" y="787333"/>
                  <a:pt x="678393" y="1075369"/>
                </a:cubicBezTo>
                <a:cubicBezTo>
                  <a:pt x="637245" y="1390837"/>
                  <a:pt x="554949" y="1706305"/>
                  <a:pt x="541233" y="2035489"/>
                </a:cubicBezTo>
                <a:cubicBezTo>
                  <a:pt x="541233" y="2090353"/>
                  <a:pt x="527517" y="2145217"/>
                  <a:pt x="500085" y="2200081"/>
                </a:cubicBezTo>
                <a:cubicBezTo>
                  <a:pt x="472653" y="2241229"/>
                  <a:pt x="500085" y="2309809"/>
                  <a:pt x="486369" y="2364673"/>
                </a:cubicBezTo>
                <a:cubicBezTo>
                  <a:pt x="431505" y="2529265"/>
                  <a:pt x="445221" y="2680141"/>
                  <a:pt x="417789" y="2831017"/>
                </a:cubicBezTo>
                <a:cubicBezTo>
                  <a:pt x="331379" y="3144153"/>
                  <a:pt x="185303" y="3423274"/>
                  <a:pt x="0" y="3695125"/>
                </a:cubicBezTo>
                <a:lnTo>
                  <a:pt x="6686001" y="3695125"/>
                </a:lnTo>
                <a:lnTo>
                  <a:pt x="6686001" y="3033465"/>
                </a:lnTo>
                <a:cubicBezTo>
                  <a:pt x="6065627" y="3139078"/>
                  <a:pt x="5544419" y="2784382"/>
                  <a:pt x="4971501" y="2597845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2A26AFB-5F0E-4692-A158-23E65164E269}"/>
              </a:ext>
            </a:extLst>
          </p:cNvPr>
          <p:cNvSpPr/>
          <p:nvPr/>
        </p:nvSpPr>
        <p:spPr>
          <a:xfrm>
            <a:off x="6096000" y="0"/>
            <a:ext cx="6096000" cy="2133600"/>
          </a:xfrm>
          <a:custGeom>
            <a:avLst/>
            <a:gdLst>
              <a:gd name="connsiteX0" fmla="*/ 18866 w 6473204"/>
              <a:gd name="connsiteY0" fmla="*/ 0 h 2388954"/>
              <a:gd name="connsiteX1" fmla="*/ 12968 w 6473204"/>
              <a:gd name="connsiteY1" fmla="*/ 315468 h 2388954"/>
              <a:gd name="connsiteX2" fmla="*/ 67832 w 6473204"/>
              <a:gd name="connsiteY2" fmla="*/ 370332 h 2388954"/>
              <a:gd name="connsiteX3" fmla="*/ 822213 w 6473204"/>
              <a:gd name="connsiteY3" fmla="*/ 918972 h 2388954"/>
              <a:gd name="connsiteX4" fmla="*/ 1864629 w 6473204"/>
              <a:gd name="connsiteY4" fmla="*/ 960120 h 2388954"/>
              <a:gd name="connsiteX5" fmla="*/ 2569082 w 6473204"/>
              <a:gd name="connsiteY5" fmla="*/ 2014469 h 2388954"/>
              <a:gd name="connsiteX6" fmla="*/ 4043004 w 6473204"/>
              <a:gd name="connsiteY6" fmla="*/ 2247092 h 2388954"/>
              <a:gd name="connsiteX7" fmla="*/ 5035631 w 6473204"/>
              <a:gd name="connsiteY7" fmla="*/ 1356101 h 2388954"/>
              <a:gd name="connsiteX8" fmla="*/ 6473205 w 6473204"/>
              <a:gd name="connsiteY8" fmla="*/ 1014435 h 2388954"/>
              <a:gd name="connsiteX9" fmla="*/ 6473205 w 6473204"/>
              <a:gd name="connsiteY9" fmla="*/ 0 h 2388954"/>
              <a:gd name="connsiteX10" fmla="*/ 18866 w 6473204"/>
              <a:gd name="connsiteY10" fmla="*/ 0 h 238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204" h="2388954">
                <a:moveTo>
                  <a:pt x="18866" y="0"/>
                </a:moveTo>
                <a:cubicBezTo>
                  <a:pt x="-4314" y="100675"/>
                  <a:pt x="-5960" y="208072"/>
                  <a:pt x="12968" y="315468"/>
                </a:cubicBezTo>
                <a:cubicBezTo>
                  <a:pt x="12968" y="342900"/>
                  <a:pt x="67832" y="342900"/>
                  <a:pt x="67832" y="370332"/>
                </a:cubicBezTo>
                <a:cubicBezTo>
                  <a:pt x="150128" y="713232"/>
                  <a:pt x="534177" y="850392"/>
                  <a:pt x="822213" y="918972"/>
                </a:cubicBezTo>
                <a:cubicBezTo>
                  <a:pt x="1165113" y="1001268"/>
                  <a:pt x="1521729" y="918972"/>
                  <a:pt x="1864629" y="960120"/>
                </a:cubicBezTo>
                <a:cubicBezTo>
                  <a:pt x="2357993" y="1019373"/>
                  <a:pt x="2298466" y="1728079"/>
                  <a:pt x="2569082" y="2014469"/>
                </a:cubicBezTo>
                <a:cubicBezTo>
                  <a:pt x="2936534" y="2403455"/>
                  <a:pt x="3573642" y="2503993"/>
                  <a:pt x="4043004" y="2247092"/>
                </a:cubicBezTo>
                <a:cubicBezTo>
                  <a:pt x="4434321" y="2032849"/>
                  <a:pt x="4679015" y="1624112"/>
                  <a:pt x="5035631" y="1356101"/>
                </a:cubicBezTo>
                <a:cubicBezTo>
                  <a:pt x="5485104" y="1018413"/>
                  <a:pt x="5952957" y="1061893"/>
                  <a:pt x="6473205" y="1014435"/>
                </a:cubicBezTo>
                <a:lnTo>
                  <a:pt x="6473205" y="0"/>
                </a:lnTo>
                <a:lnTo>
                  <a:pt x="18866" y="0"/>
                </a:ln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9607D53-AD6B-4D4F-9E96-8B2FE0C0AA68}"/>
              </a:ext>
            </a:extLst>
          </p:cNvPr>
          <p:cNvSpPr/>
          <p:nvPr/>
        </p:nvSpPr>
        <p:spPr>
          <a:xfrm>
            <a:off x="1" y="3178629"/>
            <a:ext cx="2641600" cy="3679370"/>
          </a:xfrm>
          <a:custGeom>
            <a:avLst/>
            <a:gdLst>
              <a:gd name="connsiteX0" fmla="*/ 2167128 w 3483864"/>
              <a:gd name="connsiteY0" fmla="*/ 3875182 h 4533549"/>
              <a:gd name="connsiteX1" fmla="*/ 2263140 w 3483864"/>
              <a:gd name="connsiteY1" fmla="*/ 3134518 h 4533549"/>
              <a:gd name="connsiteX2" fmla="*/ 3483864 w 3483864"/>
              <a:gd name="connsiteY2" fmla="*/ 1996090 h 4533549"/>
              <a:gd name="connsiteX3" fmla="*/ 3401568 w 3483864"/>
              <a:gd name="connsiteY3" fmla="*/ 1858930 h 4533549"/>
              <a:gd name="connsiteX4" fmla="*/ 2688336 w 3483864"/>
              <a:gd name="connsiteY4" fmla="*/ 1282858 h 4533549"/>
              <a:gd name="connsiteX5" fmla="*/ 2948940 w 3483864"/>
              <a:gd name="connsiteY5" fmla="*/ 610773 h 4533549"/>
              <a:gd name="connsiteX6" fmla="*/ 2688336 w 3483864"/>
              <a:gd name="connsiteY6" fmla="*/ 336453 h 4533549"/>
              <a:gd name="connsiteX7" fmla="*/ 1522476 w 3483864"/>
              <a:gd name="connsiteY7" fmla="*/ 254157 h 4533549"/>
              <a:gd name="connsiteX8" fmla="*/ 1193292 w 3483864"/>
              <a:gd name="connsiteY8" fmla="*/ 213009 h 4533549"/>
              <a:gd name="connsiteX9" fmla="*/ 0 w 3483864"/>
              <a:gd name="connsiteY9" fmla="*/ 0 h 4533549"/>
              <a:gd name="connsiteX10" fmla="*/ 0 w 3483864"/>
              <a:gd name="connsiteY10" fmla="*/ 4533550 h 4533549"/>
              <a:gd name="connsiteX11" fmla="*/ 2660767 w 3483864"/>
              <a:gd name="connsiteY11" fmla="*/ 4533550 h 4533549"/>
              <a:gd name="connsiteX12" fmla="*/ 2167128 w 3483864"/>
              <a:gd name="connsiteY12" fmla="*/ 3875182 h 453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83864" h="4533549">
                <a:moveTo>
                  <a:pt x="2167128" y="3875182"/>
                </a:moveTo>
                <a:cubicBezTo>
                  <a:pt x="2084832" y="3655726"/>
                  <a:pt x="2016252" y="3285394"/>
                  <a:pt x="2263140" y="3134518"/>
                </a:cubicBezTo>
                <a:cubicBezTo>
                  <a:pt x="2743200" y="2832766"/>
                  <a:pt x="3415284" y="2613310"/>
                  <a:pt x="3483864" y="1996090"/>
                </a:cubicBezTo>
                <a:cubicBezTo>
                  <a:pt x="3483864" y="1954942"/>
                  <a:pt x="3442716" y="1872646"/>
                  <a:pt x="3401568" y="1858930"/>
                </a:cubicBezTo>
                <a:cubicBezTo>
                  <a:pt x="3099816" y="1708054"/>
                  <a:pt x="2537460" y="1680622"/>
                  <a:pt x="2688336" y="1282858"/>
                </a:cubicBezTo>
                <a:cubicBezTo>
                  <a:pt x="2770632" y="1063402"/>
                  <a:pt x="3031236" y="871377"/>
                  <a:pt x="2948940" y="610773"/>
                </a:cubicBezTo>
                <a:cubicBezTo>
                  <a:pt x="2907792" y="501045"/>
                  <a:pt x="2798064" y="377601"/>
                  <a:pt x="2688336" y="336453"/>
                </a:cubicBezTo>
                <a:cubicBezTo>
                  <a:pt x="2331720" y="171861"/>
                  <a:pt x="1920240" y="322737"/>
                  <a:pt x="1522476" y="254157"/>
                </a:cubicBezTo>
                <a:cubicBezTo>
                  <a:pt x="1412748" y="240441"/>
                  <a:pt x="1289304" y="226725"/>
                  <a:pt x="1193292" y="213009"/>
                </a:cubicBezTo>
                <a:cubicBezTo>
                  <a:pt x="785927" y="168981"/>
                  <a:pt x="343312" y="204231"/>
                  <a:pt x="0" y="0"/>
                </a:cubicBezTo>
                <a:lnTo>
                  <a:pt x="0" y="4533550"/>
                </a:lnTo>
                <a:lnTo>
                  <a:pt x="2660767" y="4533550"/>
                </a:lnTo>
                <a:cubicBezTo>
                  <a:pt x="2448443" y="4359768"/>
                  <a:pt x="2276033" y="4145112"/>
                  <a:pt x="2167128" y="3875182"/>
                </a:cubicBezTo>
                <a:close/>
              </a:path>
            </a:pathLst>
          </a:custGeom>
          <a:solidFill>
            <a:srgbClr val="E2DACC">
              <a:alpha val="42000"/>
            </a:srgbClr>
          </a:solidFill>
          <a:ln w="13716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AEE3CC2-66BF-452B-928D-B0C8EA6F5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803872">
            <a:off x="10765813" y="3740870"/>
            <a:ext cx="1823227" cy="262914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0717423-2F77-42BC-BA93-6B070338E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6962307">
            <a:off x="10990338" y="2978911"/>
            <a:ext cx="1981200" cy="238125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C427FE0-F86B-4BEF-B724-1A879D1B7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7572454">
            <a:off x="-309015" y="3352625"/>
            <a:ext cx="1981200" cy="238125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A40335-0E94-4F77-9FBB-DAD36BA849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08031" y="6122503"/>
            <a:ext cx="704850" cy="70485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DA21A48-1528-4AFB-B0F6-18E376741E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20801" y="158622"/>
            <a:ext cx="704850" cy="70485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945541D6-91E5-4BFC-81AF-6C338468F3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121907">
            <a:off x="5310131" y="948289"/>
            <a:ext cx="1051515" cy="1239286"/>
          </a:xfrm>
          <a:prstGeom prst="rect">
            <a:avLst/>
          </a:prstGeom>
        </p:spPr>
      </p:pic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75D7227A-6517-4E99-B1F7-9D59FE02D65D}"/>
              </a:ext>
            </a:extLst>
          </p:cNvPr>
          <p:cNvSpPr/>
          <p:nvPr/>
        </p:nvSpPr>
        <p:spPr>
          <a:xfrm rot="2709338">
            <a:off x="1539167" y="3893704"/>
            <a:ext cx="588736" cy="507532"/>
          </a:xfrm>
          <a:prstGeom prst="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2B58883-FC1A-497F-8989-9C7AF71DBA11}"/>
              </a:ext>
            </a:extLst>
          </p:cNvPr>
          <p:cNvSpPr/>
          <p:nvPr/>
        </p:nvSpPr>
        <p:spPr>
          <a:xfrm rot="7690395">
            <a:off x="6964716" y="953703"/>
            <a:ext cx="350535" cy="302186"/>
          </a:xfrm>
          <a:prstGeom prst="triangle">
            <a:avLst/>
          </a:prstGeom>
          <a:gradFill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B46810E2-9DD2-4A3B-AB8D-BE2B77E9617D}"/>
              </a:ext>
            </a:extLst>
          </p:cNvPr>
          <p:cNvSpPr/>
          <p:nvPr/>
        </p:nvSpPr>
        <p:spPr>
          <a:xfrm rot="11142557">
            <a:off x="8768173" y="591987"/>
            <a:ext cx="454015" cy="391393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CEF7D8-EE2A-435D-A12E-0831F7082C2B}"/>
              </a:ext>
            </a:extLst>
          </p:cNvPr>
          <p:cNvSpPr txBox="1"/>
          <p:nvPr/>
        </p:nvSpPr>
        <p:spPr>
          <a:xfrm>
            <a:off x="2066889" y="2046526"/>
            <a:ext cx="6682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7200" dirty="0">
                <a:latin typeface="Beyond The Mountains" pitchFamily="50" charset="0"/>
              </a:rPr>
              <a:t>Grab It Now</a:t>
            </a:r>
            <a:endParaRPr lang="id-ID" sz="7200" dirty="0">
              <a:latin typeface="Beyond The Mountains" pitchFamily="50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C98AA0E-5B19-4BEB-86B1-20737657CF7B}"/>
              </a:ext>
            </a:extLst>
          </p:cNvPr>
          <p:cNvSpPr/>
          <p:nvPr/>
        </p:nvSpPr>
        <p:spPr>
          <a:xfrm>
            <a:off x="3308633" y="3417142"/>
            <a:ext cx="1739867" cy="342662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CC0E126-60DD-4440-B646-FB220BDB1FDC}"/>
              </a:ext>
            </a:extLst>
          </p:cNvPr>
          <p:cNvSpPr txBox="1"/>
          <p:nvPr/>
        </p:nvSpPr>
        <p:spPr>
          <a:xfrm>
            <a:off x="3657433" y="3434584"/>
            <a:ext cx="1042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400" b="1" dirty="0">
                <a:latin typeface="Montserrat SemiBold" panose="00000700000000000000" pitchFamily="50" charset="0"/>
              </a:rPr>
              <a:t>Buy Here</a:t>
            </a:r>
            <a:endParaRPr lang="id-ID" sz="1400" b="1" dirty="0">
              <a:latin typeface="Montserrat SemiBold" panose="00000700000000000000" pitchFamily="50" charset="0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EDDB17BF-F839-4672-B5B4-0F3545CE2B6B}"/>
              </a:ext>
            </a:extLst>
          </p:cNvPr>
          <p:cNvSpPr/>
          <p:nvPr/>
        </p:nvSpPr>
        <p:spPr>
          <a:xfrm rot="7690395">
            <a:off x="7135708" y="6025580"/>
            <a:ext cx="180392" cy="155511"/>
          </a:xfrm>
          <a:prstGeom prst="triangle">
            <a:avLst/>
          </a:prstGeom>
          <a:gradFill>
            <a:gsLst>
              <a:gs pos="0">
                <a:srgbClr val="C7E2FF"/>
              </a:gs>
              <a:gs pos="100000">
                <a:srgbClr val="ACD5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2F94E6D-8923-4217-86AB-C0C0FCD27E22}"/>
              </a:ext>
            </a:extLst>
          </p:cNvPr>
          <p:cNvSpPr/>
          <p:nvPr/>
        </p:nvSpPr>
        <p:spPr>
          <a:xfrm rot="18900000">
            <a:off x="-890352" y="-1538530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64AEA12-840A-4975-802F-45133AC872D7}"/>
              </a:ext>
            </a:extLst>
          </p:cNvPr>
          <p:cNvSpPr/>
          <p:nvPr/>
        </p:nvSpPr>
        <p:spPr>
          <a:xfrm rot="18900000">
            <a:off x="1044449" y="-1917137"/>
            <a:ext cx="187508" cy="179466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5B6C554-0D10-4E15-8A89-D232796165D5}"/>
              </a:ext>
            </a:extLst>
          </p:cNvPr>
          <p:cNvSpPr/>
          <p:nvPr/>
        </p:nvSpPr>
        <p:spPr>
          <a:xfrm rot="18900000">
            <a:off x="6330249" y="7257459"/>
            <a:ext cx="460414" cy="44257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468E1FB-732E-4C96-B275-70064F398CEC}"/>
              </a:ext>
            </a:extLst>
          </p:cNvPr>
          <p:cNvSpPr/>
          <p:nvPr/>
        </p:nvSpPr>
        <p:spPr>
          <a:xfrm rot="18900000">
            <a:off x="14095779" y="2664765"/>
            <a:ext cx="700959" cy="3629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Picture 1">
            <a:extLst>
              <a:ext uri="{FF2B5EF4-FFF2-40B4-BE49-F238E27FC236}">
                <a16:creationId xmlns:a16="http://schemas.microsoft.com/office/drawing/2014/main" id="{44A20871-752C-45AC-80CB-97FC9F7D11F5}"/>
              </a:ext>
            </a:extLst>
          </p:cNvPr>
          <p:cNvSpPr/>
          <p:nvPr/>
        </p:nvSpPr>
        <p:spPr>
          <a:xfrm>
            <a:off x="6881997" y="1318659"/>
            <a:ext cx="3332401" cy="4830798"/>
          </a:xfrm>
          <a:prstGeom prst="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40" t="-7844" r="-4878" b="-4222"/>
            </a:stretch>
          </a:blipFill>
          <a:ln>
            <a:noFill/>
          </a:ln>
          <a:effectLst>
            <a:outerShdw blurRad="215900" dist="114300" dir="2580000" algn="t" rotWithShape="0">
              <a:srgbClr val="CCC9D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65C967D-0988-4D94-BA8F-360323FA16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166348">
            <a:off x="6377432" y="-243643"/>
            <a:ext cx="2562225" cy="1666875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686EED3-629C-4594-886C-C3E874B49737}"/>
              </a:ext>
            </a:extLst>
          </p:cNvPr>
          <p:cNvSpPr/>
          <p:nvPr/>
        </p:nvSpPr>
        <p:spPr>
          <a:xfrm rot="18900000">
            <a:off x="10234014" y="7483706"/>
            <a:ext cx="179771" cy="172803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727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4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E-6 -3.7037E-7 L 0.16876 0.2932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14653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11111E-6 L 0.147 0.27083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44" y="1354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2.96296E-6 L -0.21992 -0.38079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3.7037E-7 L -0.21992 -0.38079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7.40741E-7 L -0.21993 -0.38079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1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/>
      <p:bldP spid="30" grpId="1"/>
      <p:bldP spid="32" grpId="0" animBg="1"/>
      <p:bldP spid="33" grpId="0"/>
      <p:bldP spid="35" grpId="0" animBg="1"/>
      <p:bldP spid="35" grpId="1" animBg="1"/>
      <p:bldP spid="36" grpId="0" animBg="1"/>
      <p:bldP spid="37" grpId="0" animBg="1"/>
      <p:bldP spid="39" grpId="0" animBg="1"/>
      <p:bldP spid="40" grpId="0" animBg="1"/>
      <p:bldP spid="31" grpId="0" animBg="1"/>
      <p:bldP spid="3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224</Words>
  <Application>Microsoft Office PowerPoint</Application>
  <PresentationFormat>Widescreen</PresentationFormat>
  <Paragraphs>104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Beyond The Mountains</vt:lpstr>
      <vt:lpstr>Bodoni Bd BT</vt:lpstr>
      <vt:lpstr>Calibri</vt:lpstr>
      <vt:lpstr>Calibri Light</vt:lpstr>
      <vt:lpstr>Montserrat ExtraBold</vt:lpstr>
      <vt:lpstr>Montserrat Light</vt:lpstr>
      <vt:lpstr>Montserrat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40</cp:revision>
  <dcterms:created xsi:type="dcterms:W3CDTF">2020-08-22T09:49:05Z</dcterms:created>
  <dcterms:modified xsi:type="dcterms:W3CDTF">2020-09-12T04:52:45Z</dcterms:modified>
</cp:coreProperties>
</file>