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9" r:id="rId4"/>
    <p:sldId id="261" r:id="rId5"/>
    <p:sldId id="263" r:id="rId6"/>
    <p:sldId id="264" r:id="rId7"/>
    <p:sldId id="265" r:id="rId8"/>
    <p:sldId id="266" r:id="rId9"/>
    <p:sldId id="273" r:id="rId10"/>
    <p:sldId id="267" r:id="rId11"/>
    <p:sldId id="274" r:id="rId12"/>
    <p:sldId id="268" r:id="rId13"/>
    <p:sldId id="275" r:id="rId14"/>
    <p:sldId id="269" r:id="rId15"/>
    <p:sldId id="276" r:id="rId16"/>
    <p:sldId id="270" r:id="rId17"/>
    <p:sldId id="277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77" autoAdjust="0"/>
    <p:restoredTop sz="94660"/>
  </p:normalViewPr>
  <p:slideViewPr>
    <p:cSldViewPr>
      <p:cViewPr varScale="1">
        <p:scale>
          <a:sx n="69" d="100"/>
          <a:sy n="69" d="100"/>
        </p:scale>
        <p:origin x="-138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385351-0925-4B45-A27C-A8AC36A7940B}" type="datetimeFigureOut">
              <a:rPr lang="en-US" smtClean="0"/>
              <a:pPr/>
              <a:t>3/4/2012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C9C3ED-D24E-43D5-884E-3486E8D007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2542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C9C3ED-D24E-43D5-884E-3486E8D0076D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C9C3ED-D24E-43D5-884E-3486E8D0076D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C9C3ED-D24E-43D5-884E-3486E8D0076D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C9C3ED-D24E-43D5-884E-3486E8D0076D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6B3B0-9A4F-4952-AACF-635221C9E410}" type="datetimeFigureOut">
              <a:rPr lang="en-US" smtClean="0"/>
              <a:pPr/>
              <a:t>3/4/2012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DE2AC-CAD4-4B00-9377-9C7289DC4E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6B3B0-9A4F-4952-AACF-635221C9E410}" type="datetimeFigureOut">
              <a:rPr lang="en-US" smtClean="0"/>
              <a:pPr/>
              <a:t>3/4/2012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DE2AC-CAD4-4B00-9377-9C7289DC4E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6B3B0-9A4F-4952-AACF-635221C9E410}" type="datetimeFigureOut">
              <a:rPr lang="en-US" smtClean="0"/>
              <a:pPr/>
              <a:t>3/4/2012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DE2AC-CAD4-4B00-9377-9C7289DC4E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6B3B0-9A4F-4952-AACF-635221C9E410}" type="datetimeFigureOut">
              <a:rPr lang="en-US" smtClean="0"/>
              <a:pPr/>
              <a:t>3/4/2012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DE2AC-CAD4-4B00-9377-9C7289DC4E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6B3B0-9A4F-4952-AACF-635221C9E410}" type="datetimeFigureOut">
              <a:rPr lang="en-US" smtClean="0"/>
              <a:pPr/>
              <a:t>3/4/2012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DE2AC-CAD4-4B00-9377-9C7289DC4E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6B3B0-9A4F-4952-AACF-635221C9E410}" type="datetimeFigureOut">
              <a:rPr lang="en-US" smtClean="0"/>
              <a:pPr/>
              <a:t>3/4/2012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DE2AC-CAD4-4B00-9377-9C7289DC4E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6B3B0-9A4F-4952-AACF-635221C9E410}" type="datetimeFigureOut">
              <a:rPr lang="en-US" smtClean="0"/>
              <a:pPr/>
              <a:t>3/4/2012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DE2AC-CAD4-4B00-9377-9C7289DC4E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6B3B0-9A4F-4952-AACF-635221C9E410}" type="datetimeFigureOut">
              <a:rPr lang="en-US" smtClean="0"/>
              <a:pPr/>
              <a:t>3/4/2012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DE2AC-CAD4-4B00-9377-9C7289DC4E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6B3B0-9A4F-4952-AACF-635221C9E410}" type="datetimeFigureOut">
              <a:rPr lang="en-US" smtClean="0"/>
              <a:pPr/>
              <a:t>3/4/2012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DE2AC-CAD4-4B00-9377-9C7289DC4E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6B3B0-9A4F-4952-AACF-635221C9E410}" type="datetimeFigureOut">
              <a:rPr lang="en-US" smtClean="0"/>
              <a:pPr/>
              <a:t>3/4/2012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DE2AC-CAD4-4B00-9377-9C7289DC4E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6B3B0-9A4F-4952-AACF-635221C9E410}" type="datetimeFigureOut">
              <a:rPr lang="en-US" smtClean="0"/>
              <a:pPr/>
              <a:t>3/4/2012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DE2AC-CAD4-4B00-9377-9C7289DC4E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66B3B0-9A4F-4952-AACF-635221C9E410}" type="datetimeFigureOut">
              <a:rPr lang="en-US" smtClean="0"/>
              <a:pPr/>
              <a:t>3/4/2012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3DE2AC-CAD4-4B00-9377-9C7289DC4E1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533400"/>
            <a:ext cx="8534400" cy="2133600"/>
          </a:xfrm>
        </p:spPr>
        <p:txBody>
          <a:bodyPr>
            <a:normAutofit fontScale="90000"/>
          </a:bodyPr>
          <a:lstStyle/>
          <a:p>
            <a:r>
              <a:rPr lang="en-US" sz="4800" b="1" dirty="0" err="1" smtClean="0">
                <a:solidFill>
                  <a:srgbClr val="002060"/>
                </a:solidFill>
                <a:latin typeface="Agency FB" pitchFamily="34" charset="0"/>
              </a:rPr>
              <a:t>Menentukan</a:t>
            </a:r>
            <a:r>
              <a:rPr lang="en-US" sz="4800" b="1" dirty="0" smtClean="0">
                <a:solidFill>
                  <a:srgbClr val="002060"/>
                </a:solidFill>
                <a:latin typeface="Agency FB" pitchFamily="34" charset="0"/>
              </a:rPr>
              <a:t> </a:t>
            </a:r>
            <a:r>
              <a:rPr lang="en-US" sz="4800" b="1" dirty="0" err="1" smtClean="0">
                <a:solidFill>
                  <a:srgbClr val="002060"/>
                </a:solidFill>
                <a:latin typeface="Agency FB" pitchFamily="34" charset="0"/>
              </a:rPr>
              <a:t>unsur-unsur</a:t>
            </a:r>
            <a:r>
              <a:rPr lang="en-US" sz="4800" b="1" dirty="0" smtClean="0">
                <a:solidFill>
                  <a:srgbClr val="002060"/>
                </a:solidFill>
                <a:latin typeface="Agency FB" pitchFamily="34" charset="0"/>
              </a:rPr>
              <a:t> </a:t>
            </a:r>
            <a:r>
              <a:rPr lang="en-US" sz="4800" b="1" dirty="0" err="1" smtClean="0">
                <a:solidFill>
                  <a:srgbClr val="002060"/>
                </a:solidFill>
                <a:latin typeface="Agency FB" pitchFamily="34" charset="0"/>
              </a:rPr>
              <a:t>paragraf</a:t>
            </a:r>
            <a:r>
              <a:rPr lang="en-US" sz="4800" b="1" dirty="0" smtClean="0">
                <a:solidFill>
                  <a:srgbClr val="002060"/>
                </a:solidFill>
                <a:latin typeface="Agency FB" pitchFamily="34" charset="0"/>
              </a:rPr>
              <a:t>, </a:t>
            </a:r>
            <a:r>
              <a:rPr lang="en-US" sz="4800" b="1" dirty="0" err="1" smtClean="0">
                <a:solidFill>
                  <a:srgbClr val="002060"/>
                </a:solidFill>
                <a:latin typeface="Agency FB" pitchFamily="34" charset="0"/>
              </a:rPr>
              <a:t>ide</a:t>
            </a:r>
            <a:r>
              <a:rPr lang="en-US" sz="4800" b="1" dirty="0" smtClean="0">
                <a:solidFill>
                  <a:srgbClr val="002060"/>
                </a:solidFill>
                <a:latin typeface="Agency FB" pitchFamily="34" charset="0"/>
              </a:rPr>
              <a:t> </a:t>
            </a:r>
            <a:r>
              <a:rPr lang="en-US" sz="4800" b="1" dirty="0" err="1" smtClean="0">
                <a:solidFill>
                  <a:srgbClr val="7030A0"/>
                </a:solidFill>
                <a:latin typeface="Agency FB" pitchFamily="34" charset="0"/>
              </a:rPr>
              <a:t>pokok</a:t>
            </a:r>
            <a:r>
              <a:rPr lang="en-US" sz="4800" b="1" dirty="0" smtClean="0">
                <a:solidFill>
                  <a:srgbClr val="7030A0"/>
                </a:solidFill>
                <a:latin typeface="Agency FB" pitchFamily="34" charset="0"/>
              </a:rPr>
              <a:t>, </a:t>
            </a:r>
            <a:r>
              <a:rPr lang="en-US" sz="4800" b="1" dirty="0" err="1" smtClean="0">
                <a:solidFill>
                  <a:srgbClr val="7030A0"/>
                </a:solidFill>
                <a:latin typeface="Agency FB" pitchFamily="34" charset="0"/>
              </a:rPr>
              <a:t>kalimat</a:t>
            </a:r>
            <a:r>
              <a:rPr lang="en-US" sz="4800" b="1" dirty="0" smtClean="0">
                <a:solidFill>
                  <a:srgbClr val="7030A0"/>
                </a:solidFill>
                <a:latin typeface="Agency FB" pitchFamily="34" charset="0"/>
              </a:rPr>
              <a:t> </a:t>
            </a:r>
            <a:r>
              <a:rPr lang="en-US" sz="4800" b="1" dirty="0" err="1" smtClean="0">
                <a:solidFill>
                  <a:srgbClr val="7030A0"/>
                </a:solidFill>
                <a:latin typeface="Agency FB" pitchFamily="34" charset="0"/>
              </a:rPr>
              <a:t>utama</a:t>
            </a:r>
            <a:r>
              <a:rPr lang="en-US" sz="4800" b="1" dirty="0" smtClean="0">
                <a:solidFill>
                  <a:srgbClr val="7030A0"/>
                </a:solidFill>
                <a:latin typeface="Agency FB" pitchFamily="34" charset="0"/>
              </a:rPr>
              <a:t> </a:t>
            </a:r>
            <a:r>
              <a:rPr lang="en-US" sz="4800" b="1" dirty="0" err="1" smtClean="0">
                <a:solidFill>
                  <a:srgbClr val="7030A0"/>
                </a:solidFill>
                <a:latin typeface="Agency FB" pitchFamily="34" charset="0"/>
              </a:rPr>
              <a:t>dan</a:t>
            </a:r>
            <a:r>
              <a:rPr lang="en-US" sz="4800" b="1" dirty="0" smtClean="0">
                <a:solidFill>
                  <a:srgbClr val="7030A0"/>
                </a:solidFill>
                <a:latin typeface="Agency FB" pitchFamily="34" charset="0"/>
              </a:rPr>
              <a:t> </a:t>
            </a:r>
            <a:r>
              <a:rPr lang="en-US" sz="4800" b="1" dirty="0" err="1" smtClean="0">
                <a:solidFill>
                  <a:srgbClr val="7030A0"/>
                </a:solidFill>
                <a:latin typeface="Agency FB" pitchFamily="34" charset="0"/>
              </a:rPr>
              <a:t>kalimat</a:t>
            </a:r>
            <a:r>
              <a:rPr lang="en-US" sz="4800" b="1" dirty="0" smtClean="0">
                <a:solidFill>
                  <a:srgbClr val="7030A0"/>
                </a:solidFill>
                <a:latin typeface="Agency FB" pitchFamily="34" charset="0"/>
              </a:rPr>
              <a:t> </a:t>
            </a:r>
            <a:r>
              <a:rPr lang="en-US" sz="4800" b="1" dirty="0" err="1" smtClean="0">
                <a:solidFill>
                  <a:srgbClr val="7030A0"/>
                </a:solidFill>
                <a:latin typeface="Agency FB" pitchFamily="34" charset="0"/>
              </a:rPr>
              <a:t>penjelas</a:t>
            </a:r>
            <a:endParaRPr lang="en-US" sz="4800" b="1" dirty="0">
              <a:solidFill>
                <a:srgbClr val="7030A0"/>
              </a:solidFill>
              <a:latin typeface="Agency FB" pitchFamily="34" charset="0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d-ID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228600"/>
            <a:ext cx="8534400" cy="6400800"/>
          </a:xfrm>
        </p:spPr>
        <p:txBody>
          <a:bodyPr>
            <a:noAutofit/>
          </a:bodyPr>
          <a:lstStyle/>
          <a:p>
            <a:pPr marL="514350" indent="-514350" algn="l">
              <a:buAutoNum type="arabicPeriod" startAt="2"/>
            </a:pPr>
            <a:r>
              <a:rPr lang="en-US" sz="2400" dirty="0" err="1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Dunia</a:t>
            </a:r>
            <a:r>
              <a:rPr lang="en-US" sz="24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perbukuan</a:t>
            </a:r>
            <a:r>
              <a:rPr lang="en-US" sz="24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di</a:t>
            </a:r>
            <a:r>
              <a:rPr lang="en-US" sz="24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 Indonesia </a:t>
            </a:r>
            <a:r>
              <a:rPr lang="en-US" sz="2400" dirty="0" err="1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akhir-akhir</a:t>
            </a:r>
            <a:r>
              <a:rPr lang="en-US" sz="24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ini</a:t>
            </a:r>
            <a:r>
              <a:rPr lang="en-US" sz="24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kerap</a:t>
            </a:r>
            <a:r>
              <a:rPr lang="en-US" sz="24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disoroti</a:t>
            </a:r>
            <a:r>
              <a:rPr lang="en-US" sz="24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.</a:t>
            </a:r>
            <a:br>
              <a:rPr lang="en-US" sz="24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</a:br>
            <a:r>
              <a:rPr lang="en-US" sz="2400" dirty="0" err="1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Kalimat</a:t>
            </a:r>
            <a:r>
              <a:rPr lang="en-US" sz="24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penjelas</a:t>
            </a:r>
            <a:r>
              <a:rPr lang="en-US" sz="24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 yang </a:t>
            </a:r>
            <a:r>
              <a:rPr lang="en-US" sz="2400" dirty="0" err="1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tidak</a:t>
            </a:r>
            <a:r>
              <a:rPr lang="en-US" sz="24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sesuai</a:t>
            </a:r>
            <a:r>
              <a:rPr lang="en-US" sz="24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dengan</a:t>
            </a:r>
            <a:r>
              <a:rPr lang="en-US" sz="24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kalimat</a:t>
            </a:r>
            <a:r>
              <a:rPr lang="en-US" sz="24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utama</a:t>
            </a:r>
            <a:r>
              <a:rPr lang="en-US" sz="24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di</a:t>
            </a:r>
            <a:r>
              <a:rPr lang="en-US" sz="24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atas</a:t>
            </a:r>
            <a:r>
              <a:rPr lang="en-US" sz="24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adalah</a:t>
            </a:r>
            <a:r>
              <a:rPr lang="en-US" sz="24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 ...</a:t>
            </a:r>
          </a:p>
          <a:p>
            <a:pPr marL="514350" indent="-514350" algn="l"/>
            <a:r>
              <a:rPr lang="en-US" sz="24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/>
            </a:r>
            <a:br>
              <a:rPr lang="en-US" sz="24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</a:br>
            <a:r>
              <a:rPr lang="en-US" sz="24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A. </a:t>
            </a:r>
            <a:r>
              <a:rPr lang="en-US" sz="2400" dirty="0" err="1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Banyak</a:t>
            </a:r>
            <a:r>
              <a:rPr lang="en-US" sz="24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 yang </a:t>
            </a:r>
            <a:r>
              <a:rPr lang="en-US" sz="2400" dirty="0" err="1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menghambat</a:t>
            </a:r>
            <a:r>
              <a:rPr lang="en-US" sz="24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kemajuan</a:t>
            </a:r>
            <a:r>
              <a:rPr lang="en-US" sz="24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dunia</a:t>
            </a:r>
            <a:r>
              <a:rPr lang="en-US" sz="24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perbukuan</a:t>
            </a:r>
            <a:r>
              <a:rPr lang="en-US" sz="24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di</a:t>
            </a:r>
            <a:r>
              <a:rPr lang="en-US" sz="24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 Indonesia.</a:t>
            </a:r>
            <a:br>
              <a:rPr lang="en-US" sz="24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</a:br>
            <a:r>
              <a:rPr lang="en-US" sz="24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B. Di </a:t>
            </a:r>
            <a:r>
              <a:rPr lang="en-US" sz="2400" dirty="0" err="1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Jepang</a:t>
            </a:r>
            <a:r>
              <a:rPr lang="en-US" sz="24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buku</a:t>
            </a:r>
            <a:r>
              <a:rPr lang="en-US" sz="24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sudah</a:t>
            </a:r>
            <a:r>
              <a:rPr lang="en-US" sz="24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menjadi</a:t>
            </a:r>
            <a:r>
              <a:rPr lang="en-US" sz="24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kebutuhan</a:t>
            </a:r>
            <a:r>
              <a:rPr lang="en-US" sz="24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pokok</a:t>
            </a:r>
            <a:r>
              <a:rPr lang="en-US" sz="24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bagi</a:t>
            </a:r>
            <a:r>
              <a:rPr lang="en-US" sz="24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masyarakatnya</a:t>
            </a:r>
            <a:r>
              <a:rPr lang="en-US" sz="24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.</a:t>
            </a:r>
            <a:br>
              <a:rPr lang="en-US" sz="24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</a:br>
            <a:r>
              <a:rPr lang="en-US" sz="24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C. Dari </a:t>
            </a:r>
            <a:r>
              <a:rPr lang="en-US" sz="2400" dirty="0" err="1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masalah</a:t>
            </a:r>
            <a:r>
              <a:rPr lang="en-US" sz="24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mahalnya</a:t>
            </a:r>
            <a:r>
              <a:rPr lang="en-US" sz="24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harga</a:t>
            </a:r>
            <a:r>
              <a:rPr lang="en-US" sz="24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buku</a:t>
            </a:r>
            <a:r>
              <a:rPr lang="en-US" sz="24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, </a:t>
            </a:r>
            <a:r>
              <a:rPr lang="en-US" sz="2400" dirty="0" err="1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produksi</a:t>
            </a:r>
            <a:r>
              <a:rPr lang="en-US" sz="24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buku</a:t>
            </a:r>
            <a:r>
              <a:rPr lang="en-US" sz="24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 yang </a:t>
            </a:r>
            <a:r>
              <a:rPr lang="en-US" sz="2400" dirty="0" err="1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rendah</a:t>
            </a:r>
            <a:r>
              <a:rPr lang="en-US" sz="24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, </a:t>
            </a:r>
            <a:r>
              <a:rPr lang="en-US" sz="2400" dirty="0" err="1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sampai</a:t>
            </a:r>
            <a:r>
              <a:rPr lang="en-US" sz="24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kurangnya</a:t>
            </a:r>
            <a:r>
              <a:rPr lang="en-US" sz="24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minat</a:t>
            </a:r>
            <a:r>
              <a:rPr lang="en-US" sz="24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baca</a:t>
            </a:r>
            <a:r>
              <a:rPr lang="en-US" sz="24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masyarakat</a:t>
            </a:r>
            <a:r>
              <a:rPr lang="en-US" sz="24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 Indonesia,</a:t>
            </a:r>
            <a:br>
              <a:rPr lang="en-US" sz="24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</a:br>
            <a:r>
              <a:rPr lang="en-US" sz="24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D. </a:t>
            </a:r>
            <a:r>
              <a:rPr lang="en-US" sz="2400" dirty="0" err="1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Padahal</a:t>
            </a:r>
            <a:r>
              <a:rPr lang="en-US" sz="24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, </a:t>
            </a:r>
            <a:r>
              <a:rPr lang="en-US" sz="2400" dirty="0" err="1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kehadiran</a:t>
            </a:r>
            <a:r>
              <a:rPr lang="en-US" sz="24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buku</a:t>
            </a:r>
            <a:r>
              <a:rPr lang="en-US" sz="24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tidak</a:t>
            </a:r>
            <a:r>
              <a:rPr lang="en-US" sz="24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dapat</a:t>
            </a:r>
            <a:r>
              <a:rPr lang="en-US" sz="24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dipisahkan</a:t>
            </a:r>
            <a:r>
              <a:rPr lang="en-US" sz="24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dari</a:t>
            </a:r>
            <a:r>
              <a:rPr lang="en-US" sz="24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kemajuan</a:t>
            </a:r>
            <a:r>
              <a:rPr lang="en-US" sz="24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bangsa</a:t>
            </a:r>
            <a:r>
              <a:rPr lang="en-US" sz="24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 Indonesia.</a:t>
            </a:r>
            <a:br>
              <a:rPr lang="en-US" sz="24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</a:br>
            <a:r>
              <a:rPr lang="en-US" sz="24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E. </a:t>
            </a:r>
            <a:r>
              <a:rPr lang="en-US" sz="2400" dirty="0" err="1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Kedekatan</a:t>
            </a:r>
            <a:r>
              <a:rPr lang="en-US" sz="24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buku</a:t>
            </a:r>
            <a:r>
              <a:rPr lang="en-US" sz="24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dengan</a:t>
            </a:r>
            <a:r>
              <a:rPr lang="en-US" sz="24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masyarakat</a:t>
            </a:r>
            <a:r>
              <a:rPr lang="en-US" sz="24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berbanding</a:t>
            </a:r>
            <a:r>
              <a:rPr lang="en-US" sz="24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lurus</a:t>
            </a:r>
            <a:r>
              <a:rPr lang="en-US" sz="24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dengan</a:t>
            </a:r>
            <a:r>
              <a:rPr lang="en-US" sz="24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tingkat</a:t>
            </a:r>
            <a:r>
              <a:rPr lang="en-US" sz="24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kemajuan</a:t>
            </a:r>
            <a:r>
              <a:rPr lang="en-US" sz="24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 yang </a:t>
            </a:r>
            <a:r>
              <a:rPr lang="en-US" sz="2400" dirty="0" err="1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dicapai</a:t>
            </a:r>
            <a:r>
              <a:rPr lang="en-US" sz="24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oleh</a:t>
            </a:r>
            <a:r>
              <a:rPr lang="en-US" sz="24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Bangsa</a:t>
            </a:r>
            <a:r>
              <a:rPr lang="en-US" sz="2400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 Indonesia.</a:t>
            </a:r>
            <a:endParaRPr lang="en-US" sz="2400" dirty="0">
              <a:solidFill>
                <a:schemeClr val="bg1"/>
              </a:solidFill>
              <a:latin typeface="Cambria Math" pitchFamily="18" charset="0"/>
              <a:ea typeface="Cambria Math" pitchFamily="18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id-ID" sz="9600" dirty="0" smtClean="0">
                <a:solidFill>
                  <a:srgbClr val="FFFF00"/>
                </a:solidFill>
                <a:latin typeface="Comic Sans MS" pitchFamily="66" charset="0"/>
              </a:rPr>
              <a:t>B</a:t>
            </a:r>
            <a:endParaRPr lang="id-ID" sz="9600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2417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228600"/>
            <a:ext cx="8382000" cy="6400800"/>
          </a:xfrm>
        </p:spPr>
        <p:txBody>
          <a:bodyPr>
            <a:normAutofit fontScale="70000" lnSpcReduction="20000"/>
          </a:bodyPr>
          <a:lstStyle/>
          <a:p>
            <a:pPr marL="514350" indent="-514350" algn="l">
              <a:buAutoNum type="arabicPeriod" startAt="3"/>
            </a:pP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Bacalah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paragraf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berikut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dengan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saksama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!</a:t>
            </a:r>
          </a:p>
          <a:p>
            <a:pPr marL="514350" indent="-514350" algn="l"/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/>
            </a:r>
            <a:br>
              <a:rPr lang="en-US" dirty="0" smtClean="0">
                <a:solidFill>
                  <a:schemeClr val="tx1"/>
                </a:solidFill>
                <a:latin typeface="Agency FB" pitchFamily="34" charset="0"/>
              </a:rPr>
            </a:b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	Pembangunan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jalur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kereta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api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ke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Bandara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Soekarno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-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Hatta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dipastikan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tidak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akan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lama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iagi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karena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tinggal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menunggu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prakualifikasi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dan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tender.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Apa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lagi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kini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,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sudah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empat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investor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asing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yang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menyatakan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siap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membangun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. Investor yang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akan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membangun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nanti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wajib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menggandeng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PT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Kereta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Api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dan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Angkasa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Pura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II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Sebagai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mitra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.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Mereka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juga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bertanggung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jawab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untuk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pembebasan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tanah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.</a:t>
            </a:r>
            <a:br>
              <a:rPr lang="en-US" dirty="0" smtClean="0">
                <a:solidFill>
                  <a:schemeClr val="tx1"/>
                </a:solidFill>
                <a:latin typeface="Agency FB" pitchFamily="34" charset="0"/>
              </a:rPr>
            </a:b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Kalimat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utama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paragraf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tersebut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adalah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…</a:t>
            </a:r>
          </a:p>
          <a:p>
            <a:pPr marL="514350" indent="-514350" algn="l"/>
            <a:r>
              <a:rPr lang="en-US" dirty="0" smtClean="0">
                <a:solidFill>
                  <a:schemeClr val="bg1"/>
                </a:solidFill>
                <a:latin typeface="Agency FB" pitchFamily="34" charset="0"/>
              </a:rPr>
              <a:t/>
            </a:r>
            <a:br>
              <a:rPr lang="en-US" dirty="0" smtClean="0">
                <a:solidFill>
                  <a:schemeClr val="bg1"/>
                </a:solidFill>
                <a:latin typeface="Agency FB" pitchFamily="34" charset="0"/>
              </a:rPr>
            </a:br>
            <a:r>
              <a:rPr lang="en-US" b="1" dirty="0" smtClean="0">
                <a:solidFill>
                  <a:schemeClr val="tx1"/>
                </a:solidFill>
                <a:latin typeface="Agency FB" pitchFamily="34" charset="0"/>
              </a:rPr>
              <a:t>A. Pembangunan </a:t>
            </a:r>
            <a:r>
              <a:rPr lang="en-US" b="1" dirty="0" err="1" smtClean="0">
                <a:solidFill>
                  <a:schemeClr val="tx1"/>
                </a:solidFill>
                <a:latin typeface="Agency FB" pitchFamily="34" charset="0"/>
              </a:rPr>
              <a:t>jalur</a:t>
            </a:r>
            <a:r>
              <a:rPr lang="en-US" b="1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Agency FB" pitchFamily="34" charset="0"/>
              </a:rPr>
              <a:t>kereta</a:t>
            </a:r>
            <a:r>
              <a:rPr lang="en-US" b="1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Agency FB" pitchFamily="34" charset="0"/>
              </a:rPr>
              <a:t>api</a:t>
            </a:r>
            <a:r>
              <a:rPr lang="en-US" b="1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Agency FB" pitchFamily="34" charset="0"/>
              </a:rPr>
              <a:t>ke</a:t>
            </a:r>
            <a:r>
              <a:rPr lang="en-US" b="1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Agency FB" pitchFamily="34" charset="0"/>
              </a:rPr>
              <a:t>Bandara</a:t>
            </a:r>
            <a:r>
              <a:rPr lang="en-US" b="1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Agency FB" pitchFamily="34" charset="0"/>
              </a:rPr>
              <a:t>Soekarno</a:t>
            </a:r>
            <a:r>
              <a:rPr lang="en-US" b="1" dirty="0" smtClean="0">
                <a:solidFill>
                  <a:schemeClr val="tx1"/>
                </a:solidFill>
                <a:latin typeface="Agency FB" pitchFamily="34" charset="0"/>
              </a:rPr>
              <a:t> - </a:t>
            </a:r>
            <a:r>
              <a:rPr lang="en-US" b="1" dirty="0" err="1" smtClean="0">
                <a:solidFill>
                  <a:schemeClr val="tx1"/>
                </a:solidFill>
                <a:latin typeface="Agency FB" pitchFamily="34" charset="0"/>
              </a:rPr>
              <a:t>Hatta</a:t>
            </a:r>
            <a:r>
              <a:rPr lang="en-US" b="1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Agency FB" pitchFamily="34" charset="0"/>
              </a:rPr>
              <a:t>tidak</a:t>
            </a:r>
            <a:r>
              <a:rPr lang="en-US" b="1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Agency FB" pitchFamily="34" charset="0"/>
              </a:rPr>
              <a:t>akan</a:t>
            </a:r>
            <a:r>
              <a:rPr lang="en-US" b="1" dirty="0" smtClean="0">
                <a:solidFill>
                  <a:schemeClr val="tx1"/>
                </a:solidFill>
                <a:latin typeface="Agency FB" pitchFamily="34" charset="0"/>
              </a:rPr>
              <a:t> lama </a:t>
            </a:r>
            <a:r>
              <a:rPr lang="en-US" b="1" dirty="0" err="1" smtClean="0">
                <a:solidFill>
                  <a:schemeClr val="tx1"/>
                </a:solidFill>
                <a:latin typeface="Agency FB" pitchFamily="34" charset="0"/>
              </a:rPr>
              <a:t>lagi</a:t>
            </a:r>
            <a:r>
              <a:rPr lang="en-US" b="1" dirty="0" smtClean="0">
                <a:solidFill>
                  <a:schemeClr val="tx1"/>
                </a:solidFill>
                <a:latin typeface="Agency FB" pitchFamily="34" charset="0"/>
              </a:rPr>
              <a:t/>
            </a:r>
            <a:br>
              <a:rPr lang="en-US" b="1" dirty="0" smtClean="0">
                <a:solidFill>
                  <a:schemeClr val="tx1"/>
                </a:solidFill>
                <a:latin typeface="Agency FB" pitchFamily="34" charset="0"/>
              </a:rPr>
            </a:br>
            <a:r>
              <a:rPr lang="en-US" b="1" dirty="0" smtClean="0">
                <a:solidFill>
                  <a:schemeClr val="tx1"/>
                </a:solidFill>
                <a:latin typeface="Agency FB" pitchFamily="34" charset="0"/>
              </a:rPr>
              <a:t>B. </a:t>
            </a:r>
            <a:r>
              <a:rPr lang="en-US" b="1" dirty="0" err="1" smtClean="0">
                <a:solidFill>
                  <a:schemeClr val="tx1"/>
                </a:solidFill>
                <a:latin typeface="Agency FB" pitchFamily="34" charset="0"/>
              </a:rPr>
              <a:t>Akan</a:t>
            </a:r>
            <a:r>
              <a:rPr lang="en-US" b="1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Agency FB" pitchFamily="34" charset="0"/>
              </a:rPr>
              <a:t>dibangun</a:t>
            </a:r>
            <a:r>
              <a:rPr lang="en-US" b="1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Agency FB" pitchFamily="34" charset="0"/>
              </a:rPr>
              <a:t>jalur</a:t>
            </a:r>
            <a:r>
              <a:rPr lang="en-US" b="1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Agency FB" pitchFamily="34" charset="0"/>
              </a:rPr>
              <a:t>kereta</a:t>
            </a:r>
            <a:r>
              <a:rPr lang="en-US" b="1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Agency FB" pitchFamily="34" charset="0"/>
              </a:rPr>
              <a:t>api</a:t>
            </a:r>
            <a:r>
              <a:rPr lang="en-US" b="1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Agency FB" pitchFamily="34" charset="0"/>
              </a:rPr>
              <a:t>ke</a:t>
            </a:r>
            <a:r>
              <a:rPr lang="en-US" b="1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Agency FB" pitchFamily="34" charset="0"/>
              </a:rPr>
              <a:t>Bandara</a:t>
            </a:r>
            <a:r>
              <a:rPr lang="en-US" b="1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Agency FB" pitchFamily="34" charset="0"/>
              </a:rPr>
              <a:t>Soekarno</a:t>
            </a:r>
            <a:r>
              <a:rPr lang="en-US" b="1" dirty="0" smtClean="0">
                <a:solidFill>
                  <a:schemeClr val="tx1"/>
                </a:solidFill>
                <a:latin typeface="Agency FB" pitchFamily="34" charset="0"/>
              </a:rPr>
              <a:t> – </a:t>
            </a:r>
            <a:r>
              <a:rPr lang="en-US" b="1" dirty="0" err="1" smtClean="0">
                <a:solidFill>
                  <a:schemeClr val="tx1"/>
                </a:solidFill>
                <a:latin typeface="Agency FB" pitchFamily="34" charset="0"/>
              </a:rPr>
              <a:t>Hatta</a:t>
            </a:r>
            <a:r>
              <a:rPr lang="en-US" b="1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Agency FB" pitchFamily="34" charset="0"/>
              </a:rPr>
              <a:t>oleh</a:t>
            </a:r>
            <a:r>
              <a:rPr lang="en-US" b="1" dirty="0" smtClean="0">
                <a:solidFill>
                  <a:schemeClr val="tx1"/>
                </a:solidFill>
                <a:latin typeface="Agency FB" pitchFamily="34" charset="0"/>
              </a:rPr>
              <a:t> investor</a:t>
            </a:r>
            <a:br>
              <a:rPr lang="en-US" b="1" dirty="0" smtClean="0">
                <a:solidFill>
                  <a:schemeClr val="tx1"/>
                </a:solidFill>
                <a:latin typeface="Agency FB" pitchFamily="34" charset="0"/>
              </a:rPr>
            </a:br>
            <a:r>
              <a:rPr lang="en-US" b="1" dirty="0" smtClean="0">
                <a:solidFill>
                  <a:schemeClr val="tx1"/>
                </a:solidFill>
                <a:latin typeface="Agency FB" pitchFamily="34" charset="0"/>
              </a:rPr>
              <a:t>C. Investor </a:t>
            </a:r>
            <a:r>
              <a:rPr lang="en-US" b="1" dirty="0" err="1" smtClean="0">
                <a:solidFill>
                  <a:schemeClr val="tx1"/>
                </a:solidFill>
                <a:latin typeface="Agency FB" pitchFamily="34" charset="0"/>
              </a:rPr>
              <a:t>dan</a:t>
            </a:r>
            <a:r>
              <a:rPr lang="en-US" b="1" dirty="0" smtClean="0">
                <a:solidFill>
                  <a:schemeClr val="tx1"/>
                </a:solidFill>
                <a:latin typeface="Agency FB" pitchFamily="34" charset="0"/>
              </a:rPr>
              <a:t> PT </a:t>
            </a:r>
            <a:r>
              <a:rPr lang="en-US" b="1" dirty="0" err="1" smtClean="0">
                <a:solidFill>
                  <a:schemeClr val="tx1"/>
                </a:solidFill>
                <a:latin typeface="Agency FB" pitchFamily="34" charset="0"/>
              </a:rPr>
              <a:t>Kereta</a:t>
            </a:r>
            <a:r>
              <a:rPr lang="en-US" b="1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Agency FB" pitchFamily="34" charset="0"/>
              </a:rPr>
              <a:t>api</a:t>
            </a:r>
            <a:r>
              <a:rPr lang="en-US" b="1" dirty="0" smtClean="0">
                <a:solidFill>
                  <a:schemeClr val="tx1"/>
                </a:solidFill>
                <a:latin typeface="Agency FB" pitchFamily="34" charset="0"/>
              </a:rPr>
              <a:t> yang </a:t>
            </a:r>
            <a:r>
              <a:rPr lang="en-US" b="1" dirty="0" err="1" smtClean="0">
                <a:solidFill>
                  <a:schemeClr val="tx1"/>
                </a:solidFill>
                <a:latin typeface="Agency FB" pitchFamily="34" charset="0"/>
              </a:rPr>
              <a:t>membangun</a:t>
            </a:r>
            <a:r>
              <a:rPr lang="en-US" b="1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Agency FB" pitchFamily="34" charset="0"/>
              </a:rPr>
              <a:t>jalur</a:t>
            </a:r>
            <a:r>
              <a:rPr lang="en-US" b="1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Agency FB" pitchFamily="34" charset="0"/>
              </a:rPr>
              <a:t>kereta</a:t>
            </a:r>
            <a:r>
              <a:rPr lang="en-US" b="1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Agency FB" pitchFamily="34" charset="0"/>
              </a:rPr>
              <a:t>api</a:t>
            </a:r>
            <a:r>
              <a:rPr lang="en-US" b="1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Agency FB" pitchFamily="34" charset="0"/>
              </a:rPr>
              <a:t>ke</a:t>
            </a:r>
            <a:r>
              <a:rPr lang="en-US" b="1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Agency FB" pitchFamily="34" charset="0"/>
              </a:rPr>
              <a:t>Bandara</a:t>
            </a:r>
            <a:r>
              <a:rPr lang="en-US" b="1" dirty="0" smtClean="0">
                <a:solidFill>
                  <a:schemeClr val="tx1"/>
                </a:solidFill>
                <a:latin typeface="Agency FB" pitchFamily="34" charset="0"/>
              </a:rPr>
              <a:t>    </a:t>
            </a:r>
            <a:r>
              <a:rPr lang="en-US" b="1" dirty="0" err="1" smtClean="0">
                <a:solidFill>
                  <a:schemeClr val="tx1"/>
                </a:solidFill>
                <a:latin typeface="Agency FB" pitchFamily="34" charset="0"/>
              </a:rPr>
              <a:t>Soekarno</a:t>
            </a:r>
            <a:r>
              <a:rPr lang="en-US" b="1" dirty="0" smtClean="0">
                <a:solidFill>
                  <a:schemeClr val="tx1"/>
                </a:solidFill>
                <a:latin typeface="Agency FB" pitchFamily="34" charset="0"/>
              </a:rPr>
              <a:t> – </a:t>
            </a:r>
            <a:r>
              <a:rPr lang="en-US" b="1" dirty="0" err="1" smtClean="0">
                <a:solidFill>
                  <a:schemeClr val="tx1"/>
                </a:solidFill>
                <a:latin typeface="Agency FB" pitchFamily="34" charset="0"/>
              </a:rPr>
              <a:t>Hatta</a:t>
            </a:r>
            <a:r>
              <a:rPr lang="en-US" b="1" dirty="0" smtClean="0">
                <a:solidFill>
                  <a:schemeClr val="tx1"/>
                </a:solidFill>
                <a:latin typeface="Agency FB" pitchFamily="34" charset="0"/>
              </a:rPr>
              <a:t/>
            </a:r>
            <a:br>
              <a:rPr lang="en-US" b="1" dirty="0" smtClean="0">
                <a:solidFill>
                  <a:schemeClr val="tx1"/>
                </a:solidFill>
                <a:latin typeface="Agency FB" pitchFamily="34" charset="0"/>
              </a:rPr>
            </a:br>
            <a:r>
              <a:rPr lang="en-US" b="1" dirty="0" smtClean="0">
                <a:solidFill>
                  <a:schemeClr val="tx1"/>
                </a:solidFill>
                <a:latin typeface="Agency FB" pitchFamily="34" charset="0"/>
              </a:rPr>
              <a:t>D. Investor PT </a:t>
            </a:r>
            <a:r>
              <a:rPr lang="en-US" b="1" dirty="0" err="1" smtClean="0">
                <a:solidFill>
                  <a:schemeClr val="tx1"/>
                </a:solidFill>
                <a:latin typeface="Agency FB" pitchFamily="34" charset="0"/>
              </a:rPr>
              <a:t>Kereta</a:t>
            </a:r>
            <a:r>
              <a:rPr lang="en-US" b="1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Agency FB" pitchFamily="34" charset="0"/>
              </a:rPr>
              <a:t>api</a:t>
            </a:r>
            <a:r>
              <a:rPr lang="en-US" b="1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Agency FB" pitchFamily="34" charset="0"/>
              </a:rPr>
              <a:t>dan</a:t>
            </a:r>
            <a:r>
              <a:rPr lang="en-US" b="1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Agency FB" pitchFamily="34" charset="0"/>
              </a:rPr>
              <a:t>Angkasa</a:t>
            </a:r>
            <a:r>
              <a:rPr lang="en-US" b="1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Agency FB" pitchFamily="34" charset="0"/>
              </a:rPr>
              <a:t>Pura</a:t>
            </a:r>
            <a:r>
              <a:rPr lang="en-US" b="1" dirty="0" smtClean="0">
                <a:solidFill>
                  <a:schemeClr val="tx1"/>
                </a:solidFill>
                <a:latin typeface="Agency FB" pitchFamily="34" charset="0"/>
              </a:rPr>
              <a:t> II </a:t>
            </a:r>
            <a:r>
              <a:rPr lang="en-US" b="1" dirty="0" err="1" smtClean="0">
                <a:solidFill>
                  <a:schemeClr val="tx1"/>
                </a:solidFill>
                <a:latin typeface="Agency FB" pitchFamily="34" charset="0"/>
              </a:rPr>
              <a:t>bekerja</a:t>
            </a:r>
            <a:r>
              <a:rPr lang="en-US" b="1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Agency FB" pitchFamily="34" charset="0"/>
              </a:rPr>
              <a:t>sama</a:t>
            </a:r>
            <a:r>
              <a:rPr lang="en-US" b="1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Agency FB" pitchFamily="34" charset="0"/>
              </a:rPr>
              <a:t>membangun</a:t>
            </a:r>
            <a:r>
              <a:rPr lang="en-US" b="1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Agency FB" pitchFamily="34" charset="0"/>
              </a:rPr>
              <a:t>jalur</a:t>
            </a:r>
            <a:r>
              <a:rPr lang="en-US" b="1" dirty="0" smtClean="0">
                <a:solidFill>
                  <a:schemeClr val="tx1"/>
                </a:solidFill>
                <a:latin typeface="Agency FB" pitchFamily="34" charset="0"/>
              </a:rPr>
              <a:t>  </a:t>
            </a:r>
            <a:r>
              <a:rPr lang="en-US" b="1" dirty="0" err="1" smtClean="0">
                <a:solidFill>
                  <a:schemeClr val="tx1"/>
                </a:solidFill>
                <a:latin typeface="Agency FB" pitchFamily="34" charset="0"/>
              </a:rPr>
              <a:t>kereta</a:t>
            </a:r>
            <a:r>
              <a:rPr lang="en-US" b="1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Agency FB" pitchFamily="34" charset="0"/>
              </a:rPr>
              <a:t>api</a:t>
            </a:r>
            <a:r>
              <a:rPr lang="en-US" b="1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Agency FB" pitchFamily="34" charset="0"/>
              </a:rPr>
              <a:t>ke</a:t>
            </a:r>
            <a:r>
              <a:rPr lang="en-US" b="1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Agency FB" pitchFamily="34" charset="0"/>
              </a:rPr>
              <a:t>Bandara</a:t>
            </a:r>
            <a:r>
              <a:rPr lang="en-US" b="1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Agency FB" pitchFamily="34" charset="0"/>
              </a:rPr>
              <a:t>Soekarno</a:t>
            </a:r>
            <a:r>
              <a:rPr lang="en-US" b="1" dirty="0" smtClean="0">
                <a:solidFill>
                  <a:schemeClr val="tx1"/>
                </a:solidFill>
                <a:latin typeface="Agency FB" pitchFamily="34" charset="0"/>
              </a:rPr>
              <a:t> – </a:t>
            </a:r>
            <a:r>
              <a:rPr lang="en-US" b="1" dirty="0" err="1" smtClean="0">
                <a:solidFill>
                  <a:schemeClr val="tx1"/>
                </a:solidFill>
                <a:latin typeface="Agency FB" pitchFamily="34" charset="0"/>
              </a:rPr>
              <a:t>Hatta</a:t>
            </a:r>
            <a:r>
              <a:rPr lang="en-US" b="1" dirty="0" smtClean="0">
                <a:solidFill>
                  <a:schemeClr val="tx1"/>
                </a:solidFill>
                <a:latin typeface="Agency FB" pitchFamily="34" charset="0"/>
              </a:rPr>
              <a:t/>
            </a:r>
            <a:br>
              <a:rPr lang="en-US" b="1" dirty="0" smtClean="0">
                <a:solidFill>
                  <a:schemeClr val="tx1"/>
                </a:solidFill>
                <a:latin typeface="Agency FB" pitchFamily="34" charset="0"/>
              </a:rPr>
            </a:br>
            <a:r>
              <a:rPr lang="en-US" b="1" dirty="0" smtClean="0">
                <a:solidFill>
                  <a:schemeClr val="tx1"/>
                </a:solidFill>
                <a:latin typeface="Agency FB" pitchFamily="34" charset="0"/>
              </a:rPr>
              <a:t>E. Pembangunan </a:t>
            </a:r>
            <a:r>
              <a:rPr lang="en-US" b="1" dirty="0" err="1" smtClean="0">
                <a:solidFill>
                  <a:schemeClr val="tx1"/>
                </a:solidFill>
                <a:latin typeface="Agency FB" pitchFamily="34" charset="0"/>
              </a:rPr>
              <a:t>jalur</a:t>
            </a:r>
            <a:r>
              <a:rPr lang="en-US" b="1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Agency FB" pitchFamily="34" charset="0"/>
              </a:rPr>
              <a:t>kereta</a:t>
            </a:r>
            <a:r>
              <a:rPr lang="en-US" b="1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Agency FB" pitchFamily="34" charset="0"/>
              </a:rPr>
              <a:t>api</a:t>
            </a:r>
            <a:r>
              <a:rPr lang="en-US" b="1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Agency FB" pitchFamily="34" charset="0"/>
              </a:rPr>
              <a:t>ke</a:t>
            </a:r>
            <a:r>
              <a:rPr lang="en-US" b="1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Agency FB" pitchFamily="34" charset="0"/>
              </a:rPr>
              <a:t>Bandara</a:t>
            </a:r>
            <a:r>
              <a:rPr lang="en-US" b="1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Agency FB" pitchFamily="34" charset="0"/>
              </a:rPr>
              <a:t>Soekarno</a:t>
            </a:r>
            <a:r>
              <a:rPr lang="en-US" b="1" dirty="0" smtClean="0">
                <a:solidFill>
                  <a:schemeClr val="tx1"/>
                </a:solidFill>
                <a:latin typeface="Agency FB" pitchFamily="34" charset="0"/>
              </a:rPr>
              <a:t> – </a:t>
            </a:r>
            <a:r>
              <a:rPr lang="en-US" b="1" dirty="0" err="1" smtClean="0">
                <a:solidFill>
                  <a:schemeClr val="tx1"/>
                </a:solidFill>
                <a:latin typeface="Agency FB" pitchFamily="34" charset="0"/>
              </a:rPr>
              <a:t>Hatta</a:t>
            </a:r>
            <a:r>
              <a:rPr lang="en-US" b="1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Agency FB" pitchFamily="34" charset="0"/>
              </a:rPr>
              <a:t>menunggu</a:t>
            </a:r>
            <a:r>
              <a:rPr lang="en-US" b="1" dirty="0" smtClean="0">
                <a:solidFill>
                  <a:schemeClr val="tx1"/>
                </a:solidFill>
                <a:latin typeface="Agency FB" pitchFamily="34" charset="0"/>
              </a:rPr>
              <a:t> investor  </a:t>
            </a:r>
            <a:r>
              <a:rPr lang="en-US" b="1" dirty="0" err="1" smtClean="0">
                <a:solidFill>
                  <a:schemeClr val="tx1"/>
                </a:solidFill>
                <a:latin typeface="Agency FB" pitchFamily="34" charset="0"/>
              </a:rPr>
              <a:t>dan</a:t>
            </a:r>
            <a:r>
              <a:rPr lang="en-US" b="1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Agency FB" pitchFamily="34" charset="0"/>
              </a:rPr>
              <a:t>pembebasan</a:t>
            </a:r>
            <a:r>
              <a:rPr lang="en-US" b="1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Agency FB" pitchFamily="34" charset="0"/>
              </a:rPr>
              <a:t>tanah</a:t>
            </a:r>
            <a:r>
              <a:rPr lang="en-US" b="1" dirty="0" smtClean="0">
                <a:solidFill>
                  <a:schemeClr val="tx1"/>
                </a:solidFill>
                <a:latin typeface="Agency FB" pitchFamily="34" charset="0"/>
              </a:rPr>
              <a:t>.</a:t>
            </a:r>
            <a:br>
              <a:rPr lang="en-US" b="1" dirty="0" smtClean="0">
                <a:solidFill>
                  <a:schemeClr val="tx1"/>
                </a:solidFill>
                <a:latin typeface="Agency FB" pitchFamily="34" charset="0"/>
              </a:rPr>
            </a:br>
            <a:endParaRPr lang="en-US" b="1" dirty="0">
              <a:solidFill>
                <a:schemeClr val="tx1"/>
              </a:solidFill>
              <a:latin typeface="Agency FB" pitchFamily="34" charset="0"/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id-ID" sz="9600" dirty="0" smtClean="0">
                <a:solidFill>
                  <a:srgbClr val="92D050"/>
                </a:solidFill>
                <a:latin typeface="Comic Sans MS" pitchFamily="66" charset="0"/>
              </a:rPr>
              <a:t>A</a:t>
            </a:r>
            <a:endParaRPr lang="id-ID" sz="9600" dirty="0">
              <a:solidFill>
                <a:srgbClr val="92D05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7852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228600"/>
            <a:ext cx="8534400" cy="6400800"/>
          </a:xfrm>
        </p:spPr>
        <p:txBody>
          <a:bodyPr>
            <a:normAutofit fontScale="85000" lnSpcReduction="20000"/>
          </a:bodyPr>
          <a:lstStyle/>
          <a:p>
            <a:pPr marL="514350" indent="-514350" algn="l">
              <a:buAutoNum type="arabicPeriod" startAt="4"/>
            </a:pP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Bacalah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topik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dan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urutan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kalimat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penjelas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berikut</a:t>
            </a:r>
            <a:endParaRPr lang="id-ID" sz="2800" dirty="0" smtClean="0">
              <a:solidFill>
                <a:schemeClr val="tx1"/>
              </a:solidFill>
              <a:latin typeface="Agency FB" pitchFamily="34" charset="0"/>
            </a:endParaRPr>
          </a:p>
          <a:p>
            <a:pPr algn="l"/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/>
            </a:r>
            <a:b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</a:b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Topik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: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keperingkatan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bangsa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Amerika</a:t>
            </a:r>
            <a:endParaRPr lang="id-ID" sz="2800" dirty="0" smtClean="0">
              <a:solidFill>
                <a:schemeClr val="tx1"/>
              </a:solidFill>
              <a:latin typeface="Agency FB" pitchFamily="34" charset="0"/>
            </a:endParaRPr>
          </a:p>
          <a:p>
            <a:pPr algn="l"/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/>
            </a:r>
            <a:b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</a:b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Kalimat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penjelas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:</a:t>
            </a:r>
            <a:b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</a:b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(1) Indonesia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mengirim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pemuda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pelajar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untuk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belajar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di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Amerika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demi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kemajuan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Indonesia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di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masa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depan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.</a:t>
            </a:r>
            <a:b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</a:b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(2)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Dalam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dunia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bisnis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Amerika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menduduki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berbagai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peringkat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.</a:t>
            </a:r>
            <a:b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</a:b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(3)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Majalah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terkenal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seperti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Fortune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atau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US News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sering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menampilkan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peringkat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perusahaan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milik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Amerika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dan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keuntungannya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.</a:t>
            </a:r>
            <a:b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</a:b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(4)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Salah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satu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ciri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khas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bangsa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Amerika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adalah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kesukaannya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meningkatkan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peringkat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prestasi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dalam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bidang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apa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pun.</a:t>
            </a:r>
            <a:b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</a:b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(5) Di Indonesia,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bangsa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Amerika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banyak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melakukan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bisnis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.</a:t>
            </a:r>
            <a:b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</a:b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Kalimat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penjelas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yang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berhubungan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dengan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topik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adalah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....</a:t>
            </a:r>
            <a:b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</a:b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A. (1), (2),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dan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(3)</a:t>
            </a:r>
            <a:b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</a:b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B. (2), (3),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dan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(4)</a:t>
            </a:r>
            <a:b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</a:b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C. (3), (4),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dan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(5)</a:t>
            </a:r>
            <a:b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</a:b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D. (4), (2),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dan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(5)</a:t>
            </a:r>
            <a:b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</a:b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E. (5), (4),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dan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(3)</a:t>
            </a:r>
            <a:endParaRPr lang="en-US" sz="2800" dirty="0">
              <a:solidFill>
                <a:schemeClr val="tx1"/>
              </a:solidFill>
              <a:latin typeface="Agency FB" pitchFamily="34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id-ID" sz="9600" dirty="0" smtClean="0">
                <a:solidFill>
                  <a:srgbClr val="00B0F0"/>
                </a:solidFill>
                <a:latin typeface="Comic Sans MS" pitchFamily="66" charset="0"/>
              </a:rPr>
              <a:t>B</a:t>
            </a:r>
            <a:endParaRPr lang="id-ID" sz="9600" dirty="0">
              <a:solidFill>
                <a:srgbClr val="00B0F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3547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04800"/>
            <a:ext cx="8610600" cy="6400800"/>
          </a:xfrm>
        </p:spPr>
        <p:txBody>
          <a:bodyPr>
            <a:normAutofit fontScale="92500" lnSpcReduction="10000"/>
          </a:bodyPr>
          <a:lstStyle/>
          <a:p>
            <a:pPr marL="514350" indent="-514350" algn="l">
              <a:buAutoNum type="arabicPeriod" startAt="5"/>
            </a:pP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Bacalah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teks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berikut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dengan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saksama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.</a:t>
            </a:r>
            <a:br>
              <a:rPr lang="en-US" dirty="0" smtClean="0">
                <a:solidFill>
                  <a:schemeClr val="tx1"/>
                </a:solidFill>
                <a:latin typeface="Agency FB" pitchFamily="34" charset="0"/>
              </a:rPr>
            </a:b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Perilaku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sehat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merupakan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pilar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yang paling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utama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. Hal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ini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karena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komponen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tersebut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ternyata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sangat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berpengaruh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pada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kedua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pilar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lainnya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.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Seperti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seseorang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dengan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perilaku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sehat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,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tentu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akan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menjaga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lingkungannya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tetap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sehat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juga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.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Selain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itu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,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dengan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perilaku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sehat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,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seseorang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akan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memanfaatkan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fasilitas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pelayanan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kesehatan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yang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ada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untuk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memelihara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kesehatannya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.</a:t>
            </a:r>
            <a:br>
              <a:rPr lang="en-US" dirty="0" smtClean="0">
                <a:solidFill>
                  <a:schemeClr val="tx1"/>
                </a:solidFill>
                <a:latin typeface="Agency FB" pitchFamily="34" charset="0"/>
              </a:rPr>
            </a:b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Ide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pokok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paragraf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tersebut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adalah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...</a:t>
            </a:r>
          </a:p>
          <a:p>
            <a:pPr marL="514350" indent="-514350" algn="l"/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/>
            </a:r>
            <a:br>
              <a:rPr lang="en-US" dirty="0" smtClean="0">
                <a:solidFill>
                  <a:schemeClr val="tx1"/>
                </a:solidFill>
                <a:latin typeface="Agency FB" pitchFamily="34" charset="0"/>
              </a:rPr>
            </a:br>
            <a:r>
              <a:rPr lang="en-US" dirty="0" smtClean="0">
                <a:solidFill>
                  <a:srgbClr val="7030A0"/>
                </a:solidFill>
                <a:latin typeface="Agency FB" pitchFamily="34" charset="0"/>
              </a:rPr>
              <a:t>A. </a:t>
            </a:r>
            <a:r>
              <a:rPr lang="en-US" dirty="0" err="1" smtClean="0">
                <a:solidFill>
                  <a:srgbClr val="7030A0"/>
                </a:solidFill>
                <a:latin typeface="Agency FB" pitchFamily="34" charset="0"/>
              </a:rPr>
              <a:t>memanfaatkan</a:t>
            </a:r>
            <a:r>
              <a:rPr lang="en-US" dirty="0" smtClean="0">
                <a:solidFill>
                  <a:srgbClr val="7030A0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rgbClr val="7030A0"/>
                </a:solidFill>
                <a:latin typeface="Agency FB" pitchFamily="34" charset="0"/>
              </a:rPr>
              <a:t>fasilitas</a:t>
            </a:r>
            <a:r>
              <a:rPr lang="en-US" dirty="0" smtClean="0">
                <a:solidFill>
                  <a:srgbClr val="7030A0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rgbClr val="7030A0"/>
                </a:solidFill>
                <a:latin typeface="Agency FB" pitchFamily="34" charset="0"/>
              </a:rPr>
              <a:t>kesehatan</a:t>
            </a:r>
            <a:r>
              <a:rPr lang="en-US" dirty="0" smtClean="0">
                <a:solidFill>
                  <a:srgbClr val="7030A0"/>
                </a:solidFill>
                <a:latin typeface="Agency FB" pitchFamily="34" charset="0"/>
              </a:rPr>
              <a:t> yang </a:t>
            </a:r>
            <a:r>
              <a:rPr lang="en-US" dirty="0" err="1" smtClean="0">
                <a:solidFill>
                  <a:srgbClr val="7030A0"/>
                </a:solidFill>
                <a:latin typeface="Agency FB" pitchFamily="34" charset="0"/>
              </a:rPr>
              <a:t>ada</a:t>
            </a:r>
            <a:r>
              <a:rPr lang="en-US" dirty="0" smtClean="0">
                <a:solidFill>
                  <a:srgbClr val="7030A0"/>
                </a:solidFill>
                <a:latin typeface="Agency FB" pitchFamily="34" charset="0"/>
              </a:rPr>
              <a:t/>
            </a:r>
            <a:br>
              <a:rPr lang="en-US" dirty="0" smtClean="0">
                <a:solidFill>
                  <a:srgbClr val="7030A0"/>
                </a:solidFill>
                <a:latin typeface="Agency FB" pitchFamily="34" charset="0"/>
              </a:rPr>
            </a:br>
            <a:r>
              <a:rPr lang="en-US" dirty="0" smtClean="0">
                <a:solidFill>
                  <a:srgbClr val="7030A0"/>
                </a:solidFill>
                <a:latin typeface="Agency FB" pitchFamily="34" charset="0"/>
              </a:rPr>
              <a:t>B. </a:t>
            </a:r>
            <a:r>
              <a:rPr lang="en-US" dirty="0" err="1" smtClean="0">
                <a:solidFill>
                  <a:srgbClr val="7030A0"/>
                </a:solidFill>
                <a:latin typeface="Agency FB" pitchFamily="34" charset="0"/>
              </a:rPr>
              <a:t>menjaga</a:t>
            </a:r>
            <a:r>
              <a:rPr lang="en-US" dirty="0" smtClean="0">
                <a:solidFill>
                  <a:srgbClr val="7030A0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rgbClr val="7030A0"/>
                </a:solidFill>
                <a:latin typeface="Agency FB" pitchFamily="34" charset="0"/>
              </a:rPr>
              <a:t>lingkungannya</a:t>
            </a:r>
            <a:r>
              <a:rPr lang="en-US" dirty="0" smtClean="0">
                <a:solidFill>
                  <a:srgbClr val="7030A0"/>
                </a:solidFill>
                <a:latin typeface="Agency FB" pitchFamily="34" charset="0"/>
              </a:rPr>
              <a:t> agar </a:t>
            </a:r>
            <a:r>
              <a:rPr lang="en-US" dirty="0" err="1" smtClean="0">
                <a:solidFill>
                  <a:srgbClr val="7030A0"/>
                </a:solidFill>
                <a:latin typeface="Agency FB" pitchFamily="34" charset="0"/>
              </a:rPr>
              <a:t>tetap</a:t>
            </a:r>
            <a:r>
              <a:rPr lang="en-US" dirty="0" smtClean="0">
                <a:solidFill>
                  <a:srgbClr val="7030A0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rgbClr val="7030A0"/>
                </a:solidFill>
                <a:latin typeface="Agency FB" pitchFamily="34" charset="0"/>
              </a:rPr>
              <a:t>sehat</a:t>
            </a:r>
            <a:r>
              <a:rPr lang="en-US" dirty="0" smtClean="0">
                <a:solidFill>
                  <a:srgbClr val="7030A0"/>
                </a:solidFill>
                <a:latin typeface="Agency FB" pitchFamily="34" charset="0"/>
              </a:rPr>
              <a:t/>
            </a:r>
            <a:br>
              <a:rPr lang="en-US" dirty="0" smtClean="0">
                <a:solidFill>
                  <a:srgbClr val="7030A0"/>
                </a:solidFill>
                <a:latin typeface="Agency FB" pitchFamily="34" charset="0"/>
              </a:rPr>
            </a:br>
            <a:r>
              <a:rPr lang="en-US" dirty="0" smtClean="0">
                <a:solidFill>
                  <a:srgbClr val="7030A0"/>
                </a:solidFill>
                <a:latin typeface="Agency FB" pitchFamily="34" charset="0"/>
              </a:rPr>
              <a:t>C. </a:t>
            </a:r>
            <a:r>
              <a:rPr lang="en-US" dirty="0" err="1" smtClean="0">
                <a:solidFill>
                  <a:srgbClr val="7030A0"/>
                </a:solidFill>
                <a:latin typeface="Agency FB" pitchFamily="34" charset="0"/>
              </a:rPr>
              <a:t>perilaku</a:t>
            </a:r>
            <a:r>
              <a:rPr lang="en-US" dirty="0" smtClean="0">
                <a:solidFill>
                  <a:srgbClr val="7030A0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rgbClr val="7030A0"/>
                </a:solidFill>
                <a:latin typeface="Agency FB" pitchFamily="34" charset="0"/>
              </a:rPr>
              <a:t>sehat</a:t>
            </a:r>
            <a:r>
              <a:rPr lang="en-US" dirty="0" smtClean="0">
                <a:solidFill>
                  <a:srgbClr val="7030A0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rgbClr val="7030A0"/>
                </a:solidFill>
                <a:latin typeface="Agency FB" pitchFamily="34" charset="0"/>
              </a:rPr>
              <a:t>akan</a:t>
            </a:r>
            <a:r>
              <a:rPr lang="en-US" dirty="0" smtClean="0">
                <a:solidFill>
                  <a:srgbClr val="7030A0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rgbClr val="7030A0"/>
                </a:solidFill>
                <a:latin typeface="Agency FB" pitchFamily="34" charset="0"/>
              </a:rPr>
              <a:t>berpengaruh</a:t>
            </a:r>
            <a:r>
              <a:rPr lang="en-US" dirty="0" smtClean="0">
                <a:solidFill>
                  <a:srgbClr val="7030A0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rgbClr val="7030A0"/>
                </a:solidFill>
                <a:latin typeface="Agency FB" pitchFamily="34" charset="0"/>
              </a:rPr>
              <a:t>pada</a:t>
            </a:r>
            <a:r>
              <a:rPr lang="en-US" dirty="0" smtClean="0">
                <a:solidFill>
                  <a:srgbClr val="7030A0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rgbClr val="7030A0"/>
                </a:solidFill>
                <a:latin typeface="Agency FB" pitchFamily="34" charset="0"/>
              </a:rPr>
              <a:t>pilar-pilar</a:t>
            </a:r>
            <a:r>
              <a:rPr lang="en-US" dirty="0" smtClean="0">
                <a:solidFill>
                  <a:srgbClr val="7030A0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rgbClr val="7030A0"/>
                </a:solidFill>
                <a:latin typeface="Agency FB" pitchFamily="34" charset="0"/>
              </a:rPr>
              <a:t>lainnya</a:t>
            </a:r>
            <a:r>
              <a:rPr lang="en-US" dirty="0" smtClean="0">
                <a:solidFill>
                  <a:srgbClr val="7030A0"/>
                </a:solidFill>
                <a:latin typeface="Agency FB" pitchFamily="34" charset="0"/>
              </a:rPr>
              <a:t/>
            </a:r>
            <a:br>
              <a:rPr lang="en-US" dirty="0" smtClean="0">
                <a:solidFill>
                  <a:srgbClr val="7030A0"/>
                </a:solidFill>
                <a:latin typeface="Agency FB" pitchFamily="34" charset="0"/>
              </a:rPr>
            </a:br>
            <a:r>
              <a:rPr lang="en-US" dirty="0" smtClean="0">
                <a:solidFill>
                  <a:srgbClr val="7030A0"/>
                </a:solidFill>
                <a:latin typeface="Agency FB" pitchFamily="34" charset="0"/>
              </a:rPr>
              <a:t>D. </a:t>
            </a:r>
            <a:r>
              <a:rPr lang="en-US" dirty="0" err="1" smtClean="0">
                <a:solidFill>
                  <a:srgbClr val="7030A0"/>
                </a:solidFill>
                <a:latin typeface="Agency FB" pitchFamily="34" charset="0"/>
              </a:rPr>
              <a:t>berperilaku</a:t>
            </a:r>
            <a:r>
              <a:rPr lang="en-US" dirty="0" smtClean="0">
                <a:solidFill>
                  <a:srgbClr val="7030A0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rgbClr val="7030A0"/>
                </a:solidFill>
                <a:latin typeface="Agency FB" pitchFamily="34" charset="0"/>
              </a:rPr>
              <a:t>sehat</a:t>
            </a:r>
            <a:r>
              <a:rPr lang="en-US" dirty="0" smtClean="0">
                <a:solidFill>
                  <a:srgbClr val="7030A0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rgbClr val="7030A0"/>
                </a:solidFill>
                <a:latin typeface="Agency FB" pitchFamily="34" charset="0"/>
              </a:rPr>
              <a:t>akan</a:t>
            </a:r>
            <a:r>
              <a:rPr lang="en-US" dirty="0" smtClean="0">
                <a:solidFill>
                  <a:srgbClr val="7030A0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rgbClr val="7030A0"/>
                </a:solidFill>
                <a:latin typeface="Agency FB" pitchFamily="34" charset="0"/>
              </a:rPr>
              <a:t>menjaga</a:t>
            </a:r>
            <a:r>
              <a:rPr lang="en-US" dirty="0" smtClean="0">
                <a:solidFill>
                  <a:srgbClr val="7030A0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rgbClr val="7030A0"/>
                </a:solidFill>
                <a:latin typeface="Agency FB" pitchFamily="34" charset="0"/>
              </a:rPr>
              <a:t>kebersihan</a:t>
            </a:r>
            <a:r>
              <a:rPr lang="en-US" dirty="0" smtClean="0">
                <a:solidFill>
                  <a:srgbClr val="7030A0"/>
                </a:solidFill>
                <a:latin typeface="Agency FB" pitchFamily="34" charset="0"/>
              </a:rPr>
              <a:t/>
            </a:r>
            <a:br>
              <a:rPr lang="en-US" dirty="0" smtClean="0">
                <a:solidFill>
                  <a:srgbClr val="7030A0"/>
                </a:solidFill>
                <a:latin typeface="Agency FB" pitchFamily="34" charset="0"/>
              </a:rPr>
            </a:br>
            <a:r>
              <a:rPr lang="en-US" dirty="0" smtClean="0">
                <a:solidFill>
                  <a:srgbClr val="7030A0"/>
                </a:solidFill>
                <a:latin typeface="Agency FB" pitchFamily="34" charset="0"/>
              </a:rPr>
              <a:t>E. </a:t>
            </a:r>
            <a:r>
              <a:rPr lang="en-US" dirty="0" err="1" smtClean="0">
                <a:solidFill>
                  <a:srgbClr val="7030A0"/>
                </a:solidFill>
                <a:latin typeface="Agency FB" pitchFamily="34" charset="0"/>
              </a:rPr>
              <a:t>perilaku</a:t>
            </a:r>
            <a:r>
              <a:rPr lang="en-US" dirty="0" smtClean="0">
                <a:solidFill>
                  <a:srgbClr val="7030A0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rgbClr val="7030A0"/>
                </a:solidFill>
                <a:latin typeface="Agency FB" pitchFamily="34" charset="0"/>
              </a:rPr>
              <a:t>sehat</a:t>
            </a:r>
            <a:r>
              <a:rPr lang="en-US" dirty="0" smtClean="0">
                <a:solidFill>
                  <a:srgbClr val="7030A0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rgbClr val="7030A0"/>
                </a:solidFill>
                <a:latin typeface="Agency FB" pitchFamily="34" charset="0"/>
              </a:rPr>
              <a:t>merupakan</a:t>
            </a:r>
            <a:r>
              <a:rPr lang="en-US" dirty="0" smtClean="0">
                <a:solidFill>
                  <a:srgbClr val="7030A0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rgbClr val="7030A0"/>
                </a:solidFill>
                <a:latin typeface="Agency FB" pitchFamily="34" charset="0"/>
              </a:rPr>
              <a:t>pilar</a:t>
            </a:r>
            <a:r>
              <a:rPr lang="en-US" dirty="0" smtClean="0">
                <a:solidFill>
                  <a:srgbClr val="7030A0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rgbClr val="7030A0"/>
                </a:solidFill>
                <a:latin typeface="Agency FB" pitchFamily="34" charset="0"/>
              </a:rPr>
              <a:t>utama</a:t>
            </a:r>
            <a:r>
              <a:rPr lang="en-US" dirty="0" smtClean="0">
                <a:solidFill>
                  <a:srgbClr val="7030A0"/>
                </a:solidFill>
                <a:latin typeface="Agency FB" pitchFamily="34" charset="0"/>
              </a:rPr>
              <a:t>	</a:t>
            </a:r>
            <a:endParaRPr lang="en-US" dirty="0">
              <a:solidFill>
                <a:srgbClr val="7030A0"/>
              </a:solidFill>
              <a:latin typeface="Agency FB" pitchFamily="34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id-ID" sz="9600" dirty="0" smtClean="0">
                <a:solidFill>
                  <a:srgbClr val="7030A0"/>
                </a:solidFill>
                <a:latin typeface="Comic Sans MS" pitchFamily="66" charset="0"/>
              </a:rPr>
              <a:t>C</a:t>
            </a:r>
            <a:endParaRPr lang="id-ID" sz="9600" dirty="0">
              <a:solidFill>
                <a:srgbClr val="7030A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9471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228600"/>
            <a:ext cx="8763000" cy="6324600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 err="1" smtClean="0">
                <a:solidFill>
                  <a:schemeClr val="tx1"/>
                </a:solidFill>
                <a:latin typeface="Agency FB" pitchFamily="34" charset="0"/>
              </a:rPr>
              <a:t>A.Pengertian</a:t>
            </a:r>
            <a:r>
              <a:rPr lang="en-US" sz="3600" b="1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3600" b="1" dirty="0" err="1" smtClean="0">
                <a:solidFill>
                  <a:schemeClr val="tx1"/>
                </a:solidFill>
                <a:latin typeface="Agency FB" pitchFamily="34" charset="0"/>
              </a:rPr>
              <a:t>Paragraf</a:t>
            </a:r>
            <a:endParaRPr lang="en-US" sz="3600" b="1" dirty="0" smtClean="0">
              <a:solidFill>
                <a:schemeClr val="tx1"/>
              </a:solidFill>
              <a:latin typeface="Agency FB" pitchFamily="34" charset="0"/>
            </a:endParaRPr>
          </a:p>
          <a:p>
            <a:pPr algn="l"/>
            <a:r>
              <a:rPr lang="en-US" sz="2400" dirty="0"/>
              <a:t>	</a:t>
            </a:r>
            <a:endParaRPr lang="en-US" sz="2400" dirty="0" smtClean="0"/>
          </a:p>
          <a:p>
            <a:pPr algn="l"/>
            <a:r>
              <a:rPr lang="en-US" sz="2400" dirty="0">
                <a:solidFill>
                  <a:schemeClr val="tx1"/>
                </a:solidFill>
                <a:latin typeface="Agency FB" pitchFamily="34" charset="0"/>
              </a:rPr>
              <a:t>	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Paragraf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disebut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juga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alinea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.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Paragraf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adalah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seperangkat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kalimat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yang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tersusun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secara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logis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dan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sistematis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  yang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mengandung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satu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kesatuan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ide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pokok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.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Disamping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itu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,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secara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teknis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paragraf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merupakan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satuan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terkecil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dari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rgbClr val="7030A0"/>
                </a:solidFill>
                <a:latin typeface="Agency FB" pitchFamily="34" charset="0"/>
              </a:rPr>
              <a:t>sebuah</a:t>
            </a:r>
            <a:r>
              <a:rPr lang="en-US" sz="2800" dirty="0" smtClean="0">
                <a:solidFill>
                  <a:srgbClr val="7030A0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rgbClr val="7030A0"/>
                </a:solidFill>
                <a:latin typeface="Agency FB" pitchFamily="34" charset="0"/>
              </a:rPr>
              <a:t>ka</a:t>
            </a:r>
            <a:r>
              <a:rPr lang="id-ID" sz="2800" dirty="0">
                <a:solidFill>
                  <a:srgbClr val="7030A0"/>
                </a:solidFill>
                <a:latin typeface="Agency FB" pitchFamily="34" charset="0"/>
              </a:rPr>
              <a:t>r</a:t>
            </a:r>
            <a:r>
              <a:rPr lang="en-US" sz="2800" dirty="0" err="1" smtClean="0">
                <a:solidFill>
                  <a:srgbClr val="7030A0"/>
                </a:solidFill>
                <a:latin typeface="Agency FB" pitchFamily="34" charset="0"/>
              </a:rPr>
              <a:t>angan</a:t>
            </a:r>
            <a:r>
              <a:rPr lang="en-US" sz="2800" dirty="0" smtClean="0">
                <a:solidFill>
                  <a:srgbClr val="7030A0"/>
                </a:solidFill>
                <a:latin typeface="Agency FB" pitchFamily="34" charset="0"/>
              </a:rPr>
              <a:t>. </a:t>
            </a:r>
            <a:r>
              <a:rPr lang="en-US" sz="2800" dirty="0" err="1" smtClean="0">
                <a:solidFill>
                  <a:srgbClr val="7030A0"/>
                </a:solidFill>
                <a:latin typeface="Agency FB" pitchFamily="34" charset="0"/>
              </a:rPr>
              <a:t>Bisaanya</a:t>
            </a:r>
            <a:r>
              <a:rPr lang="en-US" sz="2800" dirty="0" smtClean="0">
                <a:solidFill>
                  <a:srgbClr val="7030A0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rgbClr val="7030A0"/>
                </a:solidFill>
                <a:latin typeface="Agency FB" pitchFamily="34" charset="0"/>
              </a:rPr>
              <a:t>paragraf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itu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terdiri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atas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beberapa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rgbClr val="7030A0"/>
                </a:solidFill>
                <a:latin typeface="Agency FB" pitchFamily="34" charset="0"/>
              </a:rPr>
              <a:t>kalimat</a:t>
            </a:r>
            <a:r>
              <a:rPr lang="en-US" sz="2800" dirty="0" smtClean="0">
                <a:solidFill>
                  <a:srgbClr val="7030A0"/>
                </a:solidFill>
                <a:latin typeface="Agency FB" pitchFamily="34" charset="0"/>
              </a:rPr>
              <a:t> yang </a:t>
            </a:r>
            <a:r>
              <a:rPr lang="en-US" sz="2800" dirty="0" err="1" smtClean="0">
                <a:solidFill>
                  <a:srgbClr val="7030A0"/>
                </a:solidFill>
                <a:latin typeface="Agency FB" pitchFamily="34" charset="0"/>
              </a:rPr>
              <a:t>berkaitan</a:t>
            </a:r>
            <a:r>
              <a:rPr lang="en-US" sz="2800" dirty="0" smtClean="0">
                <a:solidFill>
                  <a:srgbClr val="7030A0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rgbClr val="7030A0"/>
                </a:solidFill>
                <a:latin typeface="Agency FB" pitchFamily="34" charset="0"/>
              </a:rPr>
              <a:t>baik</a:t>
            </a:r>
            <a:r>
              <a:rPr lang="en-US" sz="2800" dirty="0" smtClean="0">
                <a:solidFill>
                  <a:srgbClr val="7030A0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rgbClr val="7030A0"/>
                </a:solidFill>
                <a:latin typeface="Agency FB" pitchFamily="34" charset="0"/>
              </a:rPr>
              <a:t>isi</a:t>
            </a:r>
            <a:r>
              <a:rPr lang="en-US" sz="2800" dirty="0" smtClean="0">
                <a:solidFill>
                  <a:srgbClr val="7030A0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rgbClr val="7030A0"/>
                </a:solidFill>
                <a:latin typeface="Agency FB" pitchFamily="34" charset="0"/>
              </a:rPr>
              <a:t>maupun</a:t>
            </a:r>
            <a:r>
              <a:rPr lang="en-US" sz="2800" dirty="0" smtClean="0">
                <a:solidFill>
                  <a:srgbClr val="7030A0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bentuknya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.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Isi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kalimat-kalimat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pembangun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paragraf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itu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membentuk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satuan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pikiran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sebagai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bagian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dari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pesan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yang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disampaikan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penulis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dalam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karangannya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.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Jadi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,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dengan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kata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lain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bahwa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paragraf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 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adalah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satuan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terkecil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dari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karangan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yang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bisaanya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terdiri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atas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beberapa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kalimat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yang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berkaitan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dan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merupakan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uraian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tentang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sebuah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ide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Agency FB" pitchFamily="34" charset="0"/>
              </a:rPr>
              <a:t>pokok</a:t>
            </a:r>
            <a:r>
              <a:rPr lang="en-US" sz="2800" dirty="0" smtClean="0">
                <a:solidFill>
                  <a:schemeClr val="tx1"/>
                </a:solidFill>
                <a:latin typeface="Agency FB" pitchFamily="34" charset="0"/>
              </a:rPr>
              <a:t>.</a:t>
            </a:r>
            <a:endParaRPr lang="en-US" sz="2800" dirty="0">
              <a:solidFill>
                <a:schemeClr val="tx1"/>
              </a:solidFill>
              <a:latin typeface="Agency FB" pitchFamily="34" charset="0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228600"/>
            <a:ext cx="8686800" cy="6477000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en-US" b="1" dirty="0" err="1" smtClean="0">
                <a:solidFill>
                  <a:schemeClr val="tx1"/>
                </a:solidFill>
                <a:latin typeface="Agency FB" pitchFamily="34" charset="0"/>
              </a:rPr>
              <a:t>B.Fungsi</a:t>
            </a:r>
            <a:r>
              <a:rPr lang="en-US" b="1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Agency FB" pitchFamily="34" charset="0"/>
              </a:rPr>
              <a:t>Paragraf</a:t>
            </a:r>
            <a:endParaRPr lang="en-US" b="1" dirty="0" smtClean="0">
              <a:solidFill>
                <a:schemeClr val="tx1"/>
              </a:solidFill>
              <a:latin typeface="Agency FB" pitchFamily="34" charset="0"/>
            </a:endParaRPr>
          </a:p>
          <a:p>
            <a:pPr algn="l"/>
            <a:r>
              <a:rPr lang="en-US" b="1" dirty="0">
                <a:solidFill>
                  <a:schemeClr val="tx1"/>
                </a:solidFill>
                <a:latin typeface="Agency FB" pitchFamily="34" charset="0"/>
              </a:rPr>
              <a:t>	</a:t>
            </a:r>
            <a:r>
              <a:rPr lang="en-US" b="1" dirty="0" err="1" smtClean="0">
                <a:solidFill>
                  <a:schemeClr val="tx1"/>
                </a:solidFill>
                <a:latin typeface="Agency FB" pitchFamily="34" charset="0"/>
              </a:rPr>
              <a:t>Fungsi</a:t>
            </a:r>
            <a:r>
              <a:rPr lang="en-US" b="1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Agency FB" pitchFamily="34" charset="0"/>
              </a:rPr>
              <a:t>paragraf</a:t>
            </a:r>
            <a:r>
              <a:rPr lang="en-US" b="1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Agency FB" pitchFamily="34" charset="0"/>
              </a:rPr>
              <a:t>meliputi</a:t>
            </a:r>
            <a:r>
              <a:rPr lang="en-US" b="1" dirty="0" smtClean="0">
                <a:solidFill>
                  <a:schemeClr val="tx1"/>
                </a:solidFill>
                <a:latin typeface="Agency FB" pitchFamily="34" charset="0"/>
              </a:rPr>
              <a:t>, </a:t>
            </a:r>
            <a:r>
              <a:rPr lang="en-US" b="1" dirty="0" err="1" smtClean="0">
                <a:solidFill>
                  <a:schemeClr val="tx1"/>
                </a:solidFill>
                <a:latin typeface="Agency FB" pitchFamily="34" charset="0"/>
              </a:rPr>
              <a:t>yaitu</a:t>
            </a:r>
            <a:r>
              <a:rPr lang="en-US" b="1" dirty="0" smtClean="0">
                <a:solidFill>
                  <a:schemeClr val="tx1"/>
                </a:solidFill>
                <a:latin typeface="Agency FB" pitchFamily="34" charset="0"/>
              </a:rPr>
              <a:t> :</a:t>
            </a:r>
          </a:p>
          <a:p>
            <a:pPr algn="l">
              <a:buBlip>
                <a:blip r:embed="rId2"/>
              </a:buBlip>
            </a:pPr>
            <a:r>
              <a:rPr lang="en-US" sz="3300" dirty="0" err="1" smtClean="0">
                <a:solidFill>
                  <a:schemeClr val="tx1"/>
                </a:solidFill>
                <a:latin typeface="Agency FB" pitchFamily="34" charset="0"/>
              </a:rPr>
              <a:t>penampung</a:t>
            </a:r>
            <a:r>
              <a:rPr lang="en-US" sz="33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3300" dirty="0" err="1" smtClean="0">
                <a:solidFill>
                  <a:schemeClr val="tx1"/>
                </a:solidFill>
                <a:latin typeface="Agency FB" pitchFamily="34" charset="0"/>
              </a:rPr>
              <a:t>fragmen</a:t>
            </a:r>
            <a:r>
              <a:rPr lang="en-US" sz="33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3300" dirty="0" err="1" smtClean="0">
                <a:solidFill>
                  <a:schemeClr val="tx1"/>
                </a:solidFill>
                <a:latin typeface="Agency FB" pitchFamily="34" charset="0"/>
              </a:rPr>
              <a:t>pikiran</a:t>
            </a:r>
            <a:r>
              <a:rPr lang="en-US" sz="33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3300" dirty="0" err="1" smtClean="0">
                <a:solidFill>
                  <a:schemeClr val="tx1"/>
                </a:solidFill>
                <a:latin typeface="Agency FB" pitchFamily="34" charset="0"/>
              </a:rPr>
              <a:t>atau</a:t>
            </a:r>
            <a:r>
              <a:rPr lang="en-US" sz="33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3300" dirty="0" err="1" smtClean="0">
                <a:solidFill>
                  <a:schemeClr val="tx1"/>
                </a:solidFill>
                <a:latin typeface="Agency FB" pitchFamily="34" charset="0"/>
              </a:rPr>
              <a:t>ide</a:t>
            </a:r>
            <a:r>
              <a:rPr lang="en-US" sz="33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3300" dirty="0" err="1" smtClean="0">
                <a:solidFill>
                  <a:schemeClr val="tx1"/>
                </a:solidFill>
                <a:latin typeface="Agency FB" pitchFamily="34" charset="0"/>
              </a:rPr>
              <a:t>pokok</a:t>
            </a:r>
            <a:endParaRPr lang="en-US" sz="3300" dirty="0" smtClean="0">
              <a:solidFill>
                <a:schemeClr val="tx1"/>
              </a:solidFill>
              <a:latin typeface="Agency FB" pitchFamily="34" charset="0"/>
            </a:endParaRPr>
          </a:p>
          <a:p>
            <a:pPr algn="l">
              <a:buBlip>
                <a:blip r:embed="rId2"/>
              </a:buBlip>
            </a:pPr>
            <a:r>
              <a:rPr lang="en-US" sz="3300" dirty="0" err="1" smtClean="0">
                <a:solidFill>
                  <a:schemeClr val="tx1"/>
                </a:solidFill>
                <a:latin typeface="Agency FB" pitchFamily="34" charset="0"/>
              </a:rPr>
              <a:t>alat</a:t>
            </a:r>
            <a:r>
              <a:rPr lang="en-US" sz="33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3300" dirty="0" err="1" smtClean="0">
                <a:solidFill>
                  <a:schemeClr val="tx1"/>
                </a:solidFill>
                <a:latin typeface="Agency FB" pitchFamily="34" charset="0"/>
              </a:rPr>
              <a:t>untuk</a:t>
            </a:r>
            <a:r>
              <a:rPr lang="en-US" sz="33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3300" dirty="0" err="1" smtClean="0">
                <a:solidFill>
                  <a:schemeClr val="tx1"/>
                </a:solidFill>
                <a:latin typeface="Agency FB" pitchFamily="34" charset="0"/>
              </a:rPr>
              <a:t>memudahkan</a:t>
            </a:r>
            <a:r>
              <a:rPr lang="en-US" sz="33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3300" dirty="0" err="1" smtClean="0">
                <a:solidFill>
                  <a:schemeClr val="tx1"/>
                </a:solidFill>
                <a:latin typeface="Agency FB" pitchFamily="34" charset="0"/>
              </a:rPr>
              <a:t>pembaca</a:t>
            </a:r>
            <a:r>
              <a:rPr lang="en-US" sz="33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3300" dirty="0" err="1" smtClean="0">
                <a:solidFill>
                  <a:schemeClr val="tx1"/>
                </a:solidFill>
                <a:latin typeface="Agency FB" pitchFamily="34" charset="0"/>
              </a:rPr>
              <a:t>memahami</a:t>
            </a:r>
            <a:r>
              <a:rPr lang="en-US" sz="33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3300" dirty="0" err="1" smtClean="0">
                <a:solidFill>
                  <a:schemeClr val="tx1"/>
                </a:solidFill>
                <a:latin typeface="Agency FB" pitchFamily="34" charset="0"/>
              </a:rPr>
              <a:t>jalan</a:t>
            </a:r>
            <a:r>
              <a:rPr lang="en-US" sz="33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3300" dirty="0" err="1" smtClean="0">
                <a:solidFill>
                  <a:schemeClr val="tx1"/>
                </a:solidFill>
                <a:latin typeface="Agency FB" pitchFamily="34" charset="0"/>
              </a:rPr>
              <a:t>pikiran</a:t>
            </a:r>
            <a:r>
              <a:rPr lang="en-US" sz="33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3300" dirty="0" err="1" smtClean="0">
                <a:solidFill>
                  <a:schemeClr val="tx1"/>
                </a:solidFill>
                <a:latin typeface="Agency FB" pitchFamily="34" charset="0"/>
              </a:rPr>
              <a:t>pengarang</a:t>
            </a:r>
            <a:r>
              <a:rPr lang="en-US" sz="3300" dirty="0" smtClean="0">
                <a:solidFill>
                  <a:schemeClr val="tx1"/>
                </a:solidFill>
                <a:latin typeface="Agency FB" pitchFamily="34" charset="0"/>
              </a:rPr>
              <a:t>.</a:t>
            </a:r>
          </a:p>
          <a:p>
            <a:pPr algn="l">
              <a:buBlip>
                <a:blip r:embed="rId2"/>
              </a:buBlip>
            </a:pPr>
            <a:r>
              <a:rPr lang="en-US" sz="3300" dirty="0" err="1" smtClean="0">
                <a:solidFill>
                  <a:schemeClr val="tx1"/>
                </a:solidFill>
                <a:latin typeface="Agency FB" pitchFamily="34" charset="0"/>
              </a:rPr>
              <a:t>alat</a:t>
            </a:r>
            <a:r>
              <a:rPr lang="en-US" sz="33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3300" dirty="0" err="1" smtClean="0">
                <a:solidFill>
                  <a:schemeClr val="tx1"/>
                </a:solidFill>
                <a:latin typeface="Agency FB" pitchFamily="34" charset="0"/>
              </a:rPr>
              <a:t>bagi</a:t>
            </a:r>
            <a:r>
              <a:rPr lang="en-US" sz="33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3300" dirty="0" err="1" smtClean="0">
                <a:solidFill>
                  <a:schemeClr val="tx1"/>
                </a:solidFill>
                <a:latin typeface="Agency FB" pitchFamily="34" charset="0"/>
              </a:rPr>
              <a:t>pengarang</a:t>
            </a:r>
            <a:r>
              <a:rPr lang="en-US" sz="33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3300" dirty="0" err="1" smtClean="0">
                <a:solidFill>
                  <a:schemeClr val="tx1"/>
                </a:solidFill>
                <a:latin typeface="Agency FB" pitchFamily="34" charset="0"/>
              </a:rPr>
              <a:t>untuk</a:t>
            </a:r>
            <a:r>
              <a:rPr lang="en-US" sz="33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3300" dirty="0" err="1" smtClean="0">
                <a:solidFill>
                  <a:schemeClr val="tx1"/>
                </a:solidFill>
                <a:latin typeface="Agency FB" pitchFamily="34" charset="0"/>
              </a:rPr>
              <a:t>mengembangkan</a:t>
            </a:r>
            <a:r>
              <a:rPr lang="en-US" sz="33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3300" dirty="0" err="1" smtClean="0">
                <a:solidFill>
                  <a:schemeClr val="tx1"/>
                </a:solidFill>
                <a:latin typeface="Agency FB" pitchFamily="34" charset="0"/>
              </a:rPr>
              <a:t>jalan</a:t>
            </a:r>
            <a:r>
              <a:rPr lang="en-US" sz="33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3300" dirty="0" err="1" smtClean="0">
                <a:solidFill>
                  <a:schemeClr val="tx1"/>
                </a:solidFill>
                <a:latin typeface="Agency FB" pitchFamily="34" charset="0"/>
              </a:rPr>
              <a:t>pikiran</a:t>
            </a:r>
            <a:r>
              <a:rPr lang="en-US" sz="33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3300" dirty="0" err="1" smtClean="0">
                <a:solidFill>
                  <a:schemeClr val="tx1"/>
                </a:solidFill>
                <a:latin typeface="Agency FB" pitchFamily="34" charset="0"/>
              </a:rPr>
              <a:t>secara</a:t>
            </a:r>
            <a:r>
              <a:rPr lang="en-US" sz="33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3300" dirty="0" err="1" smtClean="0">
                <a:solidFill>
                  <a:schemeClr val="tx1"/>
                </a:solidFill>
                <a:latin typeface="Agency FB" pitchFamily="34" charset="0"/>
              </a:rPr>
              <a:t>sistematis</a:t>
            </a:r>
            <a:r>
              <a:rPr lang="en-US" sz="3300" dirty="0" smtClean="0">
                <a:solidFill>
                  <a:schemeClr val="tx1"/>
                </a:solidFill>
                <a:latin typeface="Agency FB" pitchFamily="34" charset="0"/>
              </a:rPr>
              <a:t>.</a:t>
            </a:r>
          </a:p>
          <a:p>
            <a:pPr algn="l">
              <a:buBlip>
                <a:blip r:embed="rId2"/>
              </a:buBlip>
            </a:pPr>
            <a:r>
              <a:rPr lang="en-US" sz="3300" dirty="0" err="1" smtClean="0">
                <a:solidFill>
                  <a:schemeClr val="tx1"/>
                </a:solidFill>
                <a:latin typeface="Agency FB" pitchFamily="34" charset="0"/>
              </a:rPr>
              <a:t>pedoman</a:t>
            </a:r>
            <a:r>
              <a:rPr lang="en-US" sz="33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3300" dirty="0" err="1" smtClean="0">
                <a:solidFill>
                  <a:schemeClr val="tx1"/>
                </a:solidFill>
                <a:latin typeface="Agency FB" pitchFamily="34" charset="0"/>
              </a:rPr>
              <a:t>bagi</a:t>
            </a:r>
            <a:r>
              <a:rPr lang="en-US" sz="33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3300" dirty="0" err="1" smtClean="0">
                <a:solidFill>
                  <a:schemeClr val="tx1"/>
                </a:solidFill>
                <a:latin typeface="Agency FB" pitchFamily="34" charset="0"/>
              </a:rPr>
              <a:t>pembaca</a:t>
            </a:r>
            <a:r>
              <a:rPr lang="en-US" sz="33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3300" dirty="0" err="1" smtClean="0">
                <a:solidFill>
                  <a:schemeClr val="tx1"/>
                </a:solidFill>
                <a:latin typeface="Agency FB" pitchFamily="34" charset="0"/>
              </a:rPr>
              <a:t>mengikuti</a:t>
            </a:r>
            <a:r>
              <a:rPr lang="en-US" sz="33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3300" dirty="0" err="1" smtClean="0">
                <a:solidFill>
                  <a:schemeClr val="tx1"/>
                </a:solidFill>
                <a:latin typeface="Agency FB" pitchFamily="34" charset="0"/>
              </a:rPr>
              <a:t>dan</a:t>
            </a:r>
            <a:r>
              <a:rPr lang="en-US" sz="33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3300" dirty="0" err="1" smtClean="0">
                <a:solidFill>
                  <a:schemeClr val="tx1"/>
                </a:solidFill>
                <a:latin typeface="Agency FB" pitchFamily="34" charset="0"/>
              </a:rPr>
              <a:t>memahami</a:t>
            </a:r>
            <a:r>
              <a:rPr lang="en-US" sz="33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3300" dirty="0" err="1" smtClean="0">
                <a:solidFill>
                  <a:schemeClr val="tx1"/>
                </a:solidFill>
                <a:latin typeface="Agency FB" pitchFamily="34" charset="0"/>
              </a:rPr>
              <a:t>alur</a:t>
            </a:r>
            <a:r>
              <a:rPr lang="en-US" sz="33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3300" dirty="0" err="1" smtClean="0">
                <a:solidFill>
                  <a:schemeClr val="tx1"/>
                </a:solidFill>
                <a:latin typeface="Agency FB" pitchFamily="34" charset="0"/>
              </a:rPr>
              <a:t>pikiran</a:t>
            </a:r>
            <a:r>
              <a:rPr lang="en-US" sz="33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3300" dirty="0" err="1" smtClean="0">
                <a:solidFill>
                  <a:schemeClr val="tx1"/>
                </a:solidFill>
                <a:latin typeface="Agency FB" pitchFamily="34" charset="0"/>
              </a:rPr>
              <a:t>pengarang</a:t>
            </a:r>
            <a:r>
              <a:rPr lang="en-US" sz="3300" dirty="0" smtClean="0">
                <a:solidFill>
                  <a:schemeClr val="tx1"/>
                </a:solidFill>
                <a:latin typeface="Agency FB" pitchFamily="34" charset="0"/>
              </a:rPr>
              <a:t>.</a:t>
            </a:r>
          </a:p>
          <a:p>
            <a:pPr algn="l">
              <a:buBlip>
                <a:blip r:embed="rId2"/>
              </a:buBlip>
            </a:pPr>
            <a:r>
              <a:rPr lang="en-US" sz="3300" dirty="0" err="1" smtClean="0">
                <a:solidFill>
                  <a:schemeClr val="tx1"/>
                </a:solidFill>
                <a:latin typeface="Agency FB" pitchFamily="34" charset="0"/>
              </a:rPr>
              <a:t>Sebagai</a:t>
            </a:r>
            <a:r>
              <a:rPr lang="en-US" sz="33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3300" dirty="0" err="1" smtClean="0">
                <a:solidFill>
                  <a:schemeClr val="tx1"/>
                </a:solidFill>
                <a:latin typeface="Agency FB" pitchFamily="34" charset="0"/>
              </a:rPr>
              <a:t>penanda</a:t>
            </a:r>
            <a:r>
              <a:rPr lang="en-US" sz="33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3300" dirty="0" err="1" smtClean="0">
                <a:solidFill>
                  <a:schemeClr val="tx1"/>
                </a:solidFill>
                <a:latin typeface="Agency FB" pitchFamily="34" charset="0"/>
              </a:rPr>
              <a:t>bahwa</a:t>
            </a:r>
            <a:r>
              <a:rPr lang="en-US" sz="33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3300" dirty="0" err="1" smtClean="0">
                <a:solidFill>
                  <a:schemeClr val="tx1"/>
                </a:solidFill>
                <a:latin typeface="Agency FB" pitchFamily="34" charset="0"/>
              </a:rPr>
              <a:t>pikiran</a:t>
            </a:r>
            <a:r>
              <a:rPr lang="en-US" sz="33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3300" dirty="0" err="1" smtClean="0">
                <a:solidFill>
                  <a:schemeClr val="tx1"/>
                </a:solidFill>
                <a:latin typeface="Agency FB" pitchFamily="34" charset="0"/>
              </a:rPr>
              <a:t>baru</a:t>
            </a:r>
            <a:r>
              <a:rPr lang="en-US" sz="33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3300" dirty="0" err="1" smtClean="0">
                <a:solidFill>
                  <a:schemeClr val="tx1"/>
                </a:solidFill>
                <a:latin typeface="Agency FB" pitchFamily="34" charset="0"/>
              </a:rPr>
              <a:t>dimulai</a:t>
            </a:r>
            <a:r>
              <a:rPr lang="en-US" sz="3300" dirty="0" smtClean="0">
                <a:solidFill>
                  <a:schemeClr val="tx1"/>
                </a:solidFill>
                <a:latin typeface="Agency FB" pitchFamily="34" charset="0"/>
              </a:rPr>
              <a:t>.</a:t>
            </a:r>
          </a:p>
          <a:p>
            <a:pPr algn="l">
              <a:buBlip>
                <a:blip r:embed="rId2"/>
              </a:buBlip>
            </a:pPr>
            <a:r>
              <a:rPr lang="en-US" sz="3300" dirty="0" err="1" smtClean="0">
                <a:solidFill>
                  <a:schemeClr val="tx1"/>
                </a:solidFill>
                <a:latin typeface="Agency FB" pitchFamily="34" charset="0"/>
              </a:rPr>
              <a:t>alat</a:t>
            </a:r>
            <a:r>
              <a:rPr lang="en-US" sz="33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3300" dirty="0" err="1" smtClean="0">
                <a:solidFill>
                  <a:schemeClr val="tx1"/>
                </a:solidFill>
                <a:latin typeface="Agency FB" pitchFamily="34" charset="0"/>
              </a:rPr>
              <a:t>untuk</a:t>
            </a:r>
            <a:r>
              <a:rPr lang="en-US" sz="33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3300" dirty="0" err="1" smtClean="0">
                <a:solidFill>
                  <a:schemeClr val="tx1"/>
                </a:solidFill>
                <a:latin typeface="Agency FB" pitchFamily="34" charset="0"/>
              </a:rPr>
              <a:t>penyampai</a:t>
            </a:r>
            <a:r>
              <a:rPr lang="en-US" sz="33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3300" dirty="0" err="1" smtClean="0">
                <a:solidFill>
                  <a:schemeClr val="tx1"/>
                </a:solidFill>
                <a:latin typeface="Agency FB" pitchFamily="34" charset="0"/>
              </a:rPr>
              <a:t>fragmen</a:t>
            </a:r>
            <a:r>
              <a:rPr lang="en-US" sz="33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3300" dirty="0" err="1" smtClean="0">
                <a:solidFill>
                  <a:schemeClr val="tx1"/>
                </a:solidFill>
                <a:latin typeface="Agency FB" pitchFamily="34" charset="0"/>
              </a:rPr>
              <a:t>pikiran</a:t>
            </a:r>
            <a:r>
              <a:rPr lang="en-US" sz="33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3300" dirty="0" err="1" smtClean="0">
                <a:solidFill>
                  <a:schemeClr val="tx1"/>
                </a:solidFill>
                <a:latin typeface="Agency FB" pitchFamily="34" charset="0"/>
              </a:rPr>
              <a:t>atau</a:t>
            </a:r>
            <a:r>
              <a:rPr lang="en-US" sz="33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3300" dirty="0" err="1" smtClean="0">
                <a:solidFill>
                  <a:schemeClr val="tx1"/>
                </a:solidFill>
                <a:latin typeface="Agency FB" pitchFamily="34" charset="0"/>
              </a:rPr>
              <a:t>ide</a:t>
            </a:r>
            <a:r>
              <a:rPr lang="en-US" sz="33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3300" dirty="0" err="1" smtClean="0">
                <a:solidFill>
                  <a:schemeClr val="tx1"/>
                </a:solidFill>
                <a:latin typeface="Agency FB" pitchFamily="34" charset="0"/>
              </a:rPr>
              <a:t>pokok</a:t>
            </a:r>
            <a:r>
              <a:rPr lang="en-US" sz="33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3300" dirty="0" err="1" smtClean="0">
                <a:solidFill>
                  <a:schemeClr val="tx1"/>
                </a:solidFill>
                <a:latin typeface="Agency FB" pitchFamily="34" charset="0"/>
              </a:rPr>
              <a:t>pengarang</a:t>
            </a:r>
            <a:r>
              <a:rPr lang="en-US" sz="33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3300" dirty="0" err="1" smtClean="0">
                <a:solidFill>
                  <a:schemeClr val="tx1"/>
                </a:solidFill>
                <a:latin typeface="Agency FB" pitchFamily="34" charset="0"/>
              </a:rPr>
              <a:t>kepada</a:t>
            </a:r>
            <a:r>
              <a:rPr lang="en-US" sz="33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3300" dirty="0" err="1" smtClean="0">
                <a:solidFill>
                  <a:schemeClr val="tx1"/>
                </a:solidFill>
                <a:latin typeface="Agency FB" pitchFamily="34" charset="0"/>
              </a:rPr>
              <a:t>para</a:t>
            </a:r>
            <a:r>
              <a:rPr lang="en-US" sz="33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3300" dirty="0" err="1" smtClean="0">
                <a:solidFill>
                  <a:schemeClr val="tx1"/>
                </a:solidFill>
                <a:latin typeface="Agency FB" pitchFamily="34" charset="0"/>
              </a:rPr>
              <a:t>pembaca</a:t>
            </a:r>
            <a:r>
              <a:rPr lang="en-US" sz="3300" dirty="0" smtClean="0">
                <a:solidFill>
                  <a:schemeClr val="tx1"/>
                </a:solidFill>
                <a:latin typeface="Agency FB" pitchFamily="34" charset="0"/>
              </a:rPr>
              <a:t>.</a:t>
            </a:r>
          </a:p>
          <a:p>
            <a:pPr algn="l">
              <a:buBlip>
                <a:blip r:embed="rId2"/>
              </a:buBlip>
            </a:pPr>
            <a:r>
              <a:rPr lang="en-US" sz="3300" dirty="0" err="1" smtClean="0">
                <a:solidFill>
                  <a:schemeClr val="tx1"/>
                </a:solidFill>
                <a:latin typeface="Agency FB" pitchFamily="34" charset="0"/>
              </a:rPr>
              <a:t>Dalam</a:t>
            </a:r>
            <a:r>
              <a:rPr lang="en-US" sz="33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3300" dirty="0" err="1" smtClean="0">
                <a:solidFill>
                  <a:schemeClr val="tx1"/>
                </a:solidFill>
                <a:latin typeface="Agency FB" pitchFamily="34" charset="0"/>
              </a:rPr>
              <a:t>rangka</a:t>
            </a:r>
            <a:r>
              <a:rPr lang="en-US" sz="33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3300" dirty="0" err="1" smtClean="0">
                <a:solidFill>
                  <a:schemeClr val="tx1"/>
                </a:solidFill>
                <a:latin typeface="Agency FB" pitchFamily="34" charset="0"/>
              </a:rPr>
              <a:t>keseluruhan</a:t>
            </a:r>
            <a:r>
              <a:rPr lang="en-US" sz="33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3300" dirty="0" err="1" smtClean="0">
                <a:solidFill>
                  <a:schemeClr val="tx1"/>
                </a:solidFill>
                <a:latin typeface="Agency FB" pitchFamily="34" charset="0"/>
              </a:rPr>
              <a:t>karangan</a:t>
            </a:r>
            <a:r>
              <a:rPr lang="en-US" sz="33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3300" dirty="0" err="1" smtClean="0">
                <a:solidFill>
                  <a:schemeClr val="tx1"/>
                </a:solidFill>
                <a:latin typeface="Agency FB" pitchFamily="34" charset="0"/>
              </a:rPr>
              <a:t>paragraf</a:t>
            </a:r>
            <a:r>
              <a:rPr lang="en-US" sz="33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3300" dirty="0" err="1" smtClean="0">
                <a:solidFill>
                  <a:schemeClr val="tx1"/>
                </a:solidFill>
                <a:latin typeface="Agency FB" pitchFamily="34" charset="0"/>
              </a:rPr>
              <a:t>dapat</a:t>
            </a:r>
            <a:r>
              <a:rPr lang="en-US" sz="33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3300" dirty="0" err="1" smtClean="0">
                <a:solidFill>
                  <a:schemeClr val="tx1"/>
                </a:solidFill>
                <a:latin typeface="Agency FB" pitchFamily="34" charset="0"/>
              </a:rPr>
              <a:t>berfungsi</a:t>
            </a:r>
            <a:r>
              <a:rPr lang="en-US" sz="33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3300" dirty="0" err="1" smtClean="0">
                <a:solidFill>
                  <a:schemeClr val="tx1"/>
                </a:solidFill>
                <a:latin typeface="Agency FB" pitchFamily="34" charset="0"/>
              </a:rPr>
              <a:t>sebagai</a:t>
            </a:r>
            <a:r>
              <a:rPr lang="en-US" sz="33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3300" dirty="0" err="1" smtClean="0">
                <a:solidFill>
                  <a:schemeClr val="tx1"/>
                </a:solidFill>
                <a:latin typeface="Agency FB" pitchFamily="34" charset="0"/>
              </a:rPr>
              <a:t>pengantar</a:t>
            </a:r>
            <a:r>
              <a:rPr lang="en-US" sz="3300" dirty="0" smtClean="0">
                <a:solidFill>
                  <a:schemeClr val="tx1"/>
                </a:solidFill>
                <a:latin typeface="Agency FB" pitchFamily="34" charset="0"/>
              </a:rPr>
              <a:t>, </a:t>
            </a:r>
            <a:r>
              <a:rPr lang="en-US" sz="3300" dirty="0" err="1" smtClean="0">
                <a:solidFill>
                  <a:schemeClr val="tx1"/>
                </a:solidFill>
                <a:latin typeface="Agency FB" pitchFamily="34" charset="0"/>
              </a:rPr>
              <a:t>transisi</a:t>
            </a:r>
            <a:r>
              <a:rPr lang="en-US" sz="3300" dirty="0" smtClean="0">
                <a:solidFill>
                  <a:schemeClr val="tx1"/>
                </a:solidFill>
                <a:latin typeface="Agency FB" pitchFamily="34" charset="0"/>
              </a:rPr>
              <a:t>, </a:t>
            </a:r>
            <a:r>
              <a:rPr lang="en-US" sz="3300" dirty="0" err="1" smtClean="0">
                <a:solidFill>
                  <a:schemeClr val="tx1"/>
                </a:solidFill>
                <a:latin typeface="Agency FB" pitchFamily="34" charset="0"/>
              </a:rPr>
              <a:t>dan</a:t>
            </a:r>
            <a:r>
              <a:rPr lang="en-US" sz="33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3300" dirty="0" err="1" smtClean="0">
                <a:solidFill>
                  <a:schemeClr val="tx1"/>
                </a:solidFill>
                <a:latin typeface="Agency FB" pitchFamily="34" charset="0"/>
              </a:rPr>
              <a:t>penutup</a:t>
            </a:r>
            <a:r>
              <a:rPr lang="en-US" sz="3300" dirty="0" smtClean="0">
                <a:solidFill>
                  <a:schemeClr val="tx1"/>
                </a:solidFill>
                <a:latin typeface="Agency FB" pitchFamily="34" charset="0"/>
              </a:rPr>
              <a:t> (</a:t>
            </a:r>
            <a:r>
              <a:rPr lang="en-US" sz="3300" dirty="0" err="1" smtClean="0">
                <a:solidFill>
                  <a:schemeClr val="tx1"/>
                </a:solidFill>
                <a:latin typeface="Agency FB" pitchFamily="34" charset="0"/>
              </a:rPr>
              <a:t>konklusi</a:t>
            </a:r>
            <a:r>
              <a:rPr lang="en-US" sz="3300" dirty="0" smtClean="0">
                <a:solidFill>
                  <a:schemeClr val="tx1"/>
                </a:solidFill>
                <a:latin typeface="Agency FB" pitchFamily="34" charset="0"/>
              </a:rPr>
              <a:t>).</a:t>
            </a:r>
          </a:p>
          <a:p>
            <a:pPr lvl="2" algn="l">
              <a:buBlip>
                <a:blip r:embed="rId2"/>
              </a:buBlip>
            </a:pPr>
            <a:endParaRPr lang="en-US" sz="2800" dirty="0" smtClean="0">
              <a:solidFill>
                <a:schemeClr val="tx1"/>
              </a:solidFill>
              <a:latin typeface="Agency FB" pitchFamily="34" charset="0"/>
            </a:endParaRPr>
          </a:p>
          <a:p>
            <a:r>
              <a:rPr lang="en-US" b="1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endParaRPr lang="en-US" sz="2800" dirty="0" smtClean="0">
              <a:solidFill>
                <a:schemeClr val="tx1"/>
              </a:solidFill>
              <a:latin typeface="Agency FB" pitchFamily="34" charset="0"/>
            </a:endParaRP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152400"/>
            <a:ext cx="8534400" cy="6400800"/>
          </a:xfrm>
        </p:spPr>
        <p:txBody>
          <a:bodyPr/>
          <a:lstStyle/>
          <a:p>
            <a:pPr algn="l"/>
            <a:r>
              <a:rPr lang="en-US" b="1" dirty="0" err="1" smtClean="0">
                <a:solidFill>
                  <a:schemeClr val="tx1"/>
                </a:solidFill>
                <a:latin typeface="Agency FB" pitchFamily="34" charset="0"/>
              </a:rPr>
              <a:t>C.Unsur-Unsur</a:t>
            </a:r>
            <a:r>
              <a:rPr lang="en-US" b="1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Agency FB" pitchFamily="34" charset="0"/>
              </a:rPr>
              <a:t>Paragraf</a:t>
            </a:r>
            <a:endParaRPr lang="en-US" b="1" dirty="0" smtClean="0">
              <a:solidFill>
                <a:schemeClr val="tx1"/>
              </a:solidFill>
              <a:latin typeface="Agency FB" pitchFamily="34" charset="0"/>
            </a:endParaRPr>
          </a:p>
          <a:p>
            <a:pPr algn="l"/>
            <a:r>
              <a:rPr lang="en-US" b="1" dirty="0">
                <a:solidFill>
                  <a:schemeClr val="tx1"/>
                </a:solidFill>
                <a:latin typeface="Agency FB" pitchFamily="34" charset="0"/>
              </a:rPr>
              <a:t>	</a:t>
            </a:r>
            <a:r>
              <a:rPr lang="en-US" sz="3600" dirty="0" err="1">
                <a:solidFill>
                  <a:srgbClr val="7030A0"/>
                </a:solidFill>
                <a:latin typeface="Agency FB" pitchFamily="34" charset="0"/>
              </a:rPr>
              <a:t>U</a:t>
            </a:r>
            <a:r>
              <a:rPr lang="en-US" sz="3600" dirty="0" err="1" smtClean="0">
                <a:solidFill>
                  <a:srgbClr val="7030A0"/>
                </a:solidFill>
                <a:latin typeface="Agency FB" pitchFamily="34" charset="0"/>
              </a:rPr>
              <a:t>nsur-unsur</a:t>
            </a:r>
            <a:r>
              <a:rPr lang="en-US" sz="3600" dirty="0" smtClean="0">
                <a:solidFill>
                  <a:srgbClr val="7030A0"/>
                </a:solidFill>
                <a:latin typeface="Agency FB" pitchFamily="34" charset="0"/>
              </a:rPr>
              <a:t> </a:t>
            </a:r>
            <a:r>
              <a:rPr lang="en-US" sz="3600" dirty="0" err="1" smtClean="0">
                <a:solidFill>
                  <a:srgbClr val="7030A0"/>
                </a:solidFill>
                <a:latin typeface="Agency FB" pitchFamily="34" charset="0"/>
              </a:rPr>
              <a:t>paragraf</a:t>
            </a:r>
            <a:r>
              <a:rPr lang="en-US" sz="3600" dirty="0" smtClean="0">
                <a:solidFill>
                  <a:srgbClr val="7030A0"/>
                </a:solidFill>
                <a:latin typeface="Agency FB" pitchFamily="34" charset="0"/>
              </a:rPr>
              <a:t> </a:t>
            </a:r>
            <a:r>
              <a:rPr lang="en-US" sz="3600" dirty="0" err="1" smtClean="0">
                <a:solidFill>
                  <a:srgbClr val="7030A0"/>
                </a:solidFill>
                <a:latin typeface="Agency FB" pitchFamily="34" charset="0"/>
              </a:rPr>
              <a:t>yaitu</a:t>
            </a:r>
            <a:r>
              <a:rPr lang="en-US" sz="3600" dirty="0" smtClean="0">
                <a:solidFill>
                  <a:srgbClr val="7030A0"/>
                </a:solidFill>
                <a:latin typeface="Agency FB" pitchFamily="34" charset="0"/>
              </a:rPr>
              <a:t> :</a:t>
            </a:r>
          </a:p>
          <a:p>
            <a:pPr lvl="2" algn="l">
              <a:buBlip>
                <a:blip r:embed="rId2"/>
              </a:buBlip>
            </a:pPr>
            <a:r>
              <a:rPr lang="en-US" sz="36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gency FB" pitchFamily="34" charset="0"/>
              </a:rPr>
              <a:t>Ide</a:t>
            </a:r>
            <a:r>
              <a:rPr lang="en-US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gency FB" pitchFamily="34" charset="0"/>
              </a:rPr>
              <a:t> </a:t>
            </a:r>
            <a:r>
              <a:rPr lang="en-US" sz="36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gency FB" pitchFamily="34" charset="0"/>
              </a:rPr>
              <a:t>Pokok</a:t>
            </a:r>
            <a:endParaRPr lang="en-US" sz="3600" dirty="0" smtClean="0">
              <a:solidFill>
                <a:schemeClr val="tx1">
                  <a:lumMod val="50000"/>
                  <a:lumOff val="50000"/>
                </a:schemeClr>
              </a:solidFill>
              <a:latin typeface="Agency FB" pitchFamily="34" charset="0"/>
            </a:endParaRPr>
          </a:p>
          <a:p>
            <a:pPr lvl="2" algn="l">
              <a:buBlip>
                <a:blip r:embed="rId2"/>
              </a:buBlip>
            </a:pPr>
            <a:r>
              <a:rPr lang="en-US" sz="36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gency FB" pitchFamily="34" charset="0"/>
              </a:rPr>
              <a:t>Kalimat</a:t>
            </a:r>
            <a:r>
              <a:rPr lang="en-US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gency FB" pitchFamily="34" charset="0"/>
              </a:rPr>
              <a:t> </a:t>
            </a:r>
            <a:r>
              <a:rPr lang="en-US" sz="36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gency FB" pitchFamily="34" charset="0"/>
              </a:rPr>
              <a:t>topik</a:t>
            </a:r>
            <a:r>
              <a:rPr lang="en-US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gency FB" pitchFamily="34" charset="0"/>
              </a:rPr>
              <a:t>/</a:t>
            </a:r>
            <a:r>
              <a:rPr lang="en-US" sz="3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gency FB" pitchFamily="34" charset="0"/>
              </a:rPr>
              <a:t>k</a:t>
            </a:r>
            <a:r>
              <a:rPr lang="en-US" sz="36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gency FB" pitchFamily="34" charset="0"/>
              </a:rPr>
              <a:t>alimat</a:t>
            </a:r>
            <a:r>
              <a:rPr lang="en-US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gency FB" pitchFamily="34" charset="0"/>
              </a:rPr>
              <a:t> </a:t>
            </a:r>
            <a:r>
              <a:rPr lang="en-US" sz="3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gency FB" pitchFamily="34" charset="0"/>
              </a:rPr>
              <a:t>u</a:t>
            </a:r>
            <a:r>
              <a:rPr lang="en-US" sz="36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gency FB" pitchFamily="34" charset="0"/>
              </a:rPr>
              <a:t>tama</a:t>
            </a:r>
            <a:endParaRPr lang="en-US" sz="3600" dirty="0">
              <a:solidFill>
                <a:schemeClr val="tx1">
                  <a:lumMod val="50000"/>
                  <a:lumOff val="50000"/>
                </a:schemeClr>
              </a:solidFill>
              <a:latin typeface="Agency FB" pitchFamily="34" charset="0"/>
            </a:endParaRPr>
          </a:p>
          <a:p>
            <a:pPr lvl="2" algn="l">
              <a:buBlip>
                <a:blip r:embed="rId2"/>
              </a:buBlip>
            </a:pPr>
            <a:r>
              <a:rPr lang="en-US" sz="36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gency FB" pitchFamily="34" charset="0"/>
              </a:rPr>
              <a:t>Kalimat</a:t>
            </a:r>
            <a:r>
              <a:rPr lang="en-US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gency FB" pitchFamily="34" charset="0"/>
              </a:rPr>
              <a:t> </a:t>
            </a:r>
            <a:r>
              <a:rPr lang="en-US" sz="36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gency FB" pitchFamily="34" charset="0"/>
              </a:rPr>
              <a:t>pengembang</a:t>
            </a:r>
            <a:r>
              <a:rPr lang="en-US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gency FB" pitchFamily="34" charset="0"/>
              </a:rPr>
              <a:t>/</a:t>
            </a:r>
            <a:r>
              <a:rPr lang="en-US" sz="36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gency FB" pitchFamily="34" charset="0"/>
              </a:rPr>
              <a:t>kalimat</a:t>
            </a:r>
            <a:r>
              <a:rPr lang="en-US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gency FB" pitchFamily="34" charset="0"/>
              </a:rPr>
              <a:t> </a:t>
            </a:r>
            <a:r>
              <a:rPr lang="en-US" sz="36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gency FB" pitchFamily="34" charset="0"/>
              </a:rPr>
              <a:t>penjelas</a:t>
            </a:r>
            <a:endParaRPr lang="en-US" sz="3600" dirty="0" smtClean="0">
              <a:solidFill>
                <a:schemeClr val="tx1">
                  <a:lumMod val="50000"/>
                  <a:lumOff val="50000"/>
                </a:schemeClr>
              </a:solidFill>
              <a:latin typeface="Agency FB" pitchFamily="34" charset="0"/>
            </a:endParaRPr>
          </a:p>
          <a:p>
            <a:pPr lvl="2" algn="l">
              <a:buBlip>
                <a:blip r:embed="rId2"/>
              </a:buBlip>
            </a:pPr>
            <a:r>
              <a:rPr lang="en-US" sz="36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gency FB" pitchFamily="34" charset="0"/>
              </a:rPr>
              <a:t>Kalimat</a:t>
            </a:r>
            <a:r>
              <a:rPr lang="en-US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gency FB" pitchFamily="34" charset="0"/>
              </a:rPr>
              <a:t> </a:t>
            </a:r>
            <a:r>
              <a:rPr lang="en-US" sz="36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gency FB" pitchFamily="34" charset="0"/>
              </a:rPr>
              <a:t>penegas</a:t>
            </a:r>
            <a:endParaRPr lang="en-US" sz="3600" dirty="0" smtClean="0">
              <a:solidFill>
                <a:schemeClr val="tx1">
                  <a:lumMod val="50000"/>
                  <a:lumOff val="50000"/>
                </a:schemeClr>
              </a:solidFill>
              <a:latin typeface="Agency FB" pitchFamily="34" charset="0"/>
            </a:endParaRPr>
          </a:p>
          <a:p>
            <a:pPr lvl="2" algn="l">
              <a:buBlip>
                <a:blip r:embed="rId2"/>
              </a:buBlip>
            </a:pPr>
            <a:r>
              <a:rPr lang="en-US" sz="36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gency FB" pitchFamily="34" charset="0"/>
              </a:rPr>
              <a:t>Transisi</a:t>
            </a:r>
            <a:endParaRPr lang="en-US" sz="3600" dirty="0" smtClean="0">
              <a:solidFill>
                <a:schemeClr val="tx1">
                  <a:lumMod val="50000"/>
                  <a:lumOff val="50000"/>
                </a:schemeClr>
              </a:solidFill>
              <a:latin typeface="Agency FB" pitchFamily="34" charset="0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81000"/>
            <a:ext cx="8610600" cy="6248400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sz="3000" dirty="0" smtClean="0">
                <a:latin typeface="Agency FB" pitchFamily="34" charset="0"/>
              </a:rPr>
              <a:t>	</a:t>
            </a:r>
            <a:r>
              <a:rPr lang="en-US" sz="3000" b="1" dirty="0" err="1" smtClean="0">
                <a:solidFill>
                  <a:srgbClr val="002060"/>
                </a:solidFill>
                <a:latin typeface="Agency FB" pitchFamily="34" charset="0"/>
              </a:rPr>
              <a:t>Jika</a:t>
            </a:r>
            <a:r>
              <a:rPr lang="en-US" sz="3000" b="1" dirty="0" smtClean="0">
                <a:solidFill>
                  <a:srgbClr val="002060"/>
                </a:solidFill>
                <a:latin typeface="Agency FB" pitchFamily="34" charset="0"/>
              </a:rPr>
              <a:t> </a:t>
            </a:r>
            <a:r>
              <a:rPr lang="en-US" sz="3000" b="1" dirty="0" err="1" smtClean="0">
                <a:solidFill>
                  <a:srgbClr val="002060"/>
                </a:solidFill>
                <a:latin typeface="Agency FB" pitchFamily="34" charset="0"/>
              </a:rPr>
              <a:t>diuraiakan</a:t>
            </a:r>
            <a:r>
              <a:rPr lang="en-US" sz="3000" b="1" dirty="0" smtClean="0">
                <a:solidFill>
                  <a:srgbClr val="002060"/>
                </a:solidFill>
                <a:latin typeface="Agency FB" pitchFamily="34" charset="0"/>
              </a:rPr>
              <a:t> </a:t>
            </a:r>
            <a:r>
              <a:rPr lang="en-US" sz="3000" b="1" dirty="0" err="1" smtClean="0">
                <a:solidFill>
                  <a:srgbClr val="002060"/>
                </a:solidFill>
                <a:latin typeface="Agency FB" pitchFamily="34" charset="0"/>
              </a:rPr>
              <a:t>satu</a:t>
            </a:r>
            <a:r>
              <a:rPr lang="en-US" sz="3000" b="1" dirty="0" smtClean="0">
                <a:solidFill>
                  <a:srgbClr val="002060"/>
                </a:solidFill>
                <a:latin typeface="Agency FB" pitchFamily="34" charset="0"/>
              </a:rPr>
              <a:t> per </a:t>
            </a:r>
            <a:r>
              <a:rPr lang="en-US" sz="3000" b="1" dirty="0" err="1" smtClean="0">
                <a:solidFill>
                  <a:srgbClr val="002060"/>
                </a:solidFill>
                <a:latin typeface="Agency FB" pitchFamily="34" charset="0"/>
              </a:rPr>
              <a:t>satu</a:t>
            </a:r>
            <a:r>
              <a:rPr lang="en-US" sz="3000" b="1" dirty="0" smtClean="0">
                <a:solidFill>
                  <a:srgbClr val="002060"/>
                </a:solidFill>
                <a:latin typeface="Agency FB" pitchFamily="34" charset="0"/>
              </a:rPr>
              <a:t> </a:t>
            </a:r>
            <a:r>
              <a:rPr lang="en-US" sz="3000" b="1" dirty="0" err="1" smtClean="0">
                <a:solidFill>
                  <a:srgbClr val="002060"/>
                </a:solidFill>
                <a:latin typeface="Agency FB" pitchFamily="34" charset="0"/>
              </a:rPr>
              <a:t>unsur-unsur</a:t>
            </a:r>
            <a:r>
              <a:rPr lang="en-US" sz="3000" b="1" dirty="0" smtClean="0">
                <a:solidFill>
                  <a:srgbClr val="002060"/>
                </a:solidFill>
                <a:latin typeface="Agency FB" pitchFamily="34" charset="0"/>
              </a:rPr>
              <a:t> </a:t>
            </a:r>
            <a:r>
              <a:rPr lang="en-US" sz="3000" b="1" dirty="0" err="1" smtClean="0">
                <a:solidFill>
                  <a:srgbClr val="002060"/>
                </a:solidFill>
                <a:latin typeface="Agency FB" pitchFamily="34" charset="0"/>
              </a:rPr>
              <a:t>paragraf</a:t>
            </a:r>
            <a:r>
              <a:rPr lang="en-US" sz="3000" b="1" dirty="0" smtClean="0">
                <a:solidFill>
                  <a:srgbClr val="002060"/>
                </a:solidFill>
                <a:latin typeface="Agency FB" pitchFamily="34" charset="0"/>
              </a:rPr>
              <a:t> </a:t>
            </a:r>
            <a:r>
              <a:rPr lang="en-US" sz="3000" b="1" dirty="0" err="1" smtClean="0">
                <a:solidFill>
                  <a:srgbClr val="002060"/>
                </a:solidFill>
                <a:latin typeface="Agency FB" pitchFamily="34" charset="0"/>
              </a:rPr>
              <a:t>itu</a:t>
            </a:r>
            <a:r>
              <a:rPr lang="en-US" sz="3000" b="1" dirty="0" smtClean="0">
                <a:solidFill>
                  <a:srgbClr val="002060"/>
                </a:solidFill>
                <a:latin typeface="Agency FB" pitchFamily="34" charset="0"/>
              </a:rPr>
              <a:t> </a:t>
            </a:r>
            <a:r>
              <a:rPr lang="en-US" sz="3000" b="1" dirty="0" err="1" smtClean="0">
                <a:solidFill>
                  <a:srgbClr val="002060"/>
                </a:solidFill>
                <a:latin typeface="Agency FB" pitchFamily="34" charset="0"/>
              </a:rPr>
              <a:t>adalah</a:t>
            </a:r>
            <a:r>
              <a:rPr lang="en-US" sz="3000" b="1" dirty="0" smtClean="0">
                <a:solidFill>
                  <a:srgbClr val="002060"/>
                </a:solidFill>
                <a:latin typeface="Agency FB" pitchFamily="34" charset="0"/>
              </a:rPr>
              <a:t> </a:t>
            </a:r>
            <a:r>
              <a:rPr lang="en-US" sz="3000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Agency FB" pitchFamily="34" charset="0"/>
              </a:rPr>
              <a:t>: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sz="3000" b="1" dirty="0" err="1" smtClean="0">
                <a:solidFill>
                  <a:srgbClr val="002060"/>
                </a:solidFill>
                <a:latin typeface="Agency FB" pitchFamily="34" charset="0"/>
              </a:rPr>
              <a:t>Ide</a:t>
            </a:r>
            <a:r>
              <a:rPr lang="en-US" sz="3000" b="1" dirty="0" smtClean="0">
                <a:solidFill>
                  <a:srgbClr val="002060"/>
                </a:solidFill>
                <a:latin typeface="Agency FB" pitchFamily="34" charset="0"/>
              </a:rPr>
              <a:t> </a:t>
            </a:r>
            <a:r>
              <a:rPr lang="en-US" sz="3000" b="1" dirty="0" err="1" smtClean="0">
                <a:solidFill>
                  <a:srgbClr val="002060"/>
                </a:solidFill>
                <a:latin typeface="Agency FB" pitchFamily="34" charset="0"/>
              </a:rPr>
              <a:t>pokok</a:t>
            </a:r>
            <a:r>
              <a:rPr lang="en-US" sz="3000" dirty="0" smtClean="0">
                <a:solidFill>
                  <a:srgbClr val="002060"/>
                </a:solidFill>
                <a:latin typeface="Agency FB" pitchFamily="34" charset="0"/>
              </a:rPr>
              <a:t> </a:t>
            </a:r>
            <a:r>
              <a:rPr lang="en-US" sz="3000" dirty="0" err="1" smtClean="0">
                <a:solidFill>
                  <a:srgbClr val="00B0F0"/>
                </a:solidFill>
                <a:latin typeface="Agency FB" pitchFamily="34" charset="0"/>
              </a:rPr>
              <a:t>yaitu</a:t>
            </a:r>
            <a:r>
              <a:rPr lang="en-US" sz="3000" dirty="0" smtClean="0">
                <a:solidFill>
                  <a:srgbClr val="00B0F0"/>
                </a:solidFill>
                <a:latin typeface="Agency FB" pitchFamily="34" charset="0"/>
              </a:rPr>
              <a:t> </a:t>
            </a:r>
            <a:r>
              <a:rPr lang="en-US" sz="3000" dirty="0" err="1" smtClean="0">
                <a:solidFill>
                  <a:srgbClr val="00B0F0"/>
                </a:solidFill>
                <a:latin typeface="Agency FB" pitchFamily="34" charset="0"/>
              </a:rPr>
              <a:t>ide</a:t>
            </a:r>
            <a:r>
              <a:rPr lang="en-US" sz="3000" dirty="0" smtClean="0">
                <a:solidFill>
                  <a:srgbClr val="00B0F0"/>
                </a:solidFill>
                <a:latin typeface="Agency FB" pitchFamily="34" charset="0"/>
              </a:rPr>
              <a:t> </a:t>
            </a:r>
            <a:r>
              <a:rPr lang="en-US" sz="3000" dirty="0" err="1" smtClean="0">
                <a:solidFill>
                  <a:srgbClr val="00B0F0"/>
                </a:solidFill>
                <a:latin typeface="Agency FB" pitchFamily="34" charset="0"/>
              </a:rPr>
              <a:t>pembicaraan</a:t>
            </a:r>
            <a:r>
              <a:rPr lang="en-US" sz="3000" dirty="0" smtClean="0">
                <a:solidFill>
                  <a:srgbClr val="00B0F0"/>
                </a:solidFill>
                <a:latin typeface="Agency FB" pitchFamily="34" charset="0"/>
              </a:rPr>
              <a:t> </a:t>
            </a:r>
            <a:r>
              <a:rPr lang="en-US" sz="3000" dirty="0" err="1" smtClean="0">
                <a:solidFill>
                  <a:srgbClr val="00B0F0"/>
                </a:solidFill>
                <a:latin typeface="Agency FB" pitchFamily="34" charset="0"/>
              </a:rPr>
              <a:t>atau</a:t>
            </a:r>
            <a:r>
              <a:rPr lang="en-US" sz="3000" dirty="0" smtClean="0">
                <a:solidFill>
                  <a:srgbClr val="00B0F0"/>
                </a:solidFill>
                <a:latin typeface="Agency FB" pitchFamily="34" charset="0"/>
              </a:rPr>
              <a:t> </a:t>
            </a:r>
            <a:r>
              <a:rPr lang="en-US" sz="3000" dirty="0" err="1" smtClean="0">
                <a:solidFill>
                  <a:srgbClr val="00B0F0"/>
                </a:solidFill>
                <a:latin typeface="Agency FB" pitchFamily="34" charset="0"/>
              </a:rPr>
              <a:t>masalah</a:t>
            </a:r>
            <a:r>
              <a:rPr lang="en-US" sz="3000" dirty="0" smtClean="0">
                <a:solidFill>
                  <a:srgbClr val="00B0F0"/>
                </a:solidFill>
                <a:latin typeface="Agency FB" pitchFamily="34" charset="0"/>
              </a:rPr>
              <a:t> yang </a:t>
            </a:r>
            <a:r>
              <a:rPr lang="en-US" sz="3000" dirty="0" err="1" smtClean="0">
                <a:solidFill>
                  <a:srgbClr val="00B0F0"/>
                </a:solidFill>
                <a:latin typeface="Agency FB" pitchFamily="34" charset="0"/>
              </a:rPr>
              <a:t>bersifat</a:t>
            </a:r>
            <a:r>
              <a:rPr lang="en-US" sz="3000" dirty="0" smtClean="0">
                <a:solidFill>
                  <a:srgbClr val="00B0F0"/>
                </a:solidFill>
                <a:latin typeface="Agency FB" pitchFamily="34" charset="0"/>
              </a:rPr>
              <a:t> </a:t>
            </a:r>
            <a:r>
              <a:rPr lang="en-US" sz="3000" dirty="0" err="1" smtClean="0">
                <a:solidFill>
                  <a:srgbClr val="00B0F0"/>
                </a:solidFill>
                <a:latin typeface="Agency FB" pitchFamily="34" charset="0"/>
              </a:rPr>
              <a:t>abstrak</a:t>
            </a:r>
            <a:r>
              <a:rPr lang="en-US" sz="3000" dirty="0" smtClean="0">
                <a:solidFill>
                  <a:srgbClr val="00B0F0"/>
                </a:solidFill>
                <a:latin typeface="Agency FB" pitchFamily="34" charset="0"/>
              </a:rPr>
              <a:t>. </a:t>
            </a:r>
            <a:r>
              <a:rPr lang="en-US" sz="3000" dirty="0" err="1" smtClean="0">
                <a:solidFill>
                  <a:srgbClr val="00B0F0"/>
                </a:solidFill>
                <a:latin typeface="Agency FB" pitchFamily="34" charset="0"/>
              </a:rPr>
              <a:t>Ide</a:t>
            </a:r>
            <a:r>
              <a:rPr lang="en-US" sz="3000" dirty="0" smtClean="0">
                <a:solidFill>
                  <a:srgbClr val="00B0F0"/>
                </a:solidFill>
                <a:latin typeface="Agency FB" pitchFamily="34" charset="0"/>
              </a:rPr>
              <a:t> </a:t>
            </a:r>
            <a:r>
              <a:rPr lang="en-US" sz="3000" dirty="0" err="1" smtClean="0">
                <a:solidFill>
                  <a:srgbClr val="00B0F0"/>
                </a:solidFill>
                <a:latin typeface="Agency FB" pitchFamily="34" charset="0"/>
              </a:rPr>
              <a:t>pokok</a:t>
            </a:r>
            <a:r>
              <a:rPr lang="en-US" sz="3000" dirty="0" smtClean="0">
                <a:solidFill>
                  <a:srgbClr val="00B0F0"/>
                </a:solidFill>
                <a:latin typeface="Agency FB" pitchFamily="34" charset="0"/>
              </a:rPr>
              <a:t> </a:t>
            </a:r>
            <a:r>
              <a:rPr lang="en-US" sz="3000" dirty="0" err="1" smtClean="0">
                <a:solidFill>
                  <a:srgbClr val="00B0F0"/>
                </a:solidFill>
                <a:latin typeface="Agency FB" pitchFamily="34" charset="0"/>
              </a:rPr>
              <a:t>bisaanya</a:t>
            </a:r>
            <a:r>
              <a:rPr lang="en-US" sz="3000" dirty="0" smtClean="0">
                <a:solidFill>
                  <a:srgbClr val="00B0F0"/>
                </a:solidFill>
                <a:latin typeface="Agency FB" pitchFamily="34" charset="0"/>
              </a:rPr>
              <a:t> </a:t>
            </a:r>
            <a:r>
              <a:rPr lang="en-US" sz="3000" dirty="0" err="1" smtClean="0">
                <a:solidFill>
                  <a:srgbClr val="00B0F0"/>
                </a:solidFill>
                <a:latin typeface="Agency FB" pitchFamily="34" charset="0"/>
              </a:rPr>
              <a:t>berupa</a:t>
            </a:r>
            <a:r>
              <a:rPr lang="en-US" sz="3000" dirty="0" smtClean="0">
                <a:solidFill>
                  <a:srgbClr val="00B0F0"/>
                </a:solidFill>
                <a:latin typeface="Agency FB" pitchFamily="34" charset="0"/>
              </a:rPr>
              <a:t> </a:t>
            </a:r>
            <a:r>
              <a:rPr lang="en-US" sz="3000" dirty="0" err="1" smtClean="0">
                <a:solidFill>
                  <a:srgbClr val="00B0F0"/>
                </a:solidFill>
                <a:latin typeface="Agency FB" pitchFamily="34" charset="0"/>
              </a:rPr>
              <a:t>kata</a:t>
            </a:r>
            <a:r>
              <a:rPr lang="en-US" sz="3000" dirty="0" smtClean="0">
                <a:solidFill>
                  <a:srgbClr val="00B0F0"/>
                </a:solidFill>
                <a:latin typeface="Agency FB" pitchFamily="34" charset="0"/>
              </a:rPr>
              <a:t>, </a:t>
            </a:r>
            <a:r>
              <a:rPr lang="en-US" sz="3000" dirty="0" err="1" smtClean="0">
                <a:solidFill>
                  <a:srgbClr val="00B0F0"/>
                </a:solidFill>
                <a:latin typeface="Agency FB" pitchFamily="34" charset="0"/>
              </a:rPr>
              <a:t>frase</a:t>
            </a:r>
            <a:r>
              <a:rPr lang="en-US" sz="3000" dirty="0" smtClean="0">
                <a:solidFill>
                  <a:srgbClr val="00B0F0"/>
                </a:solidFill>
                <a:latin typeface="Agency FB" pitchFamily="34" charset="0"/>
              </a:rPr>
              <a:t> </a:t>
            </a:r>
            <a:r>
              <a:rPr lang="en-US" sz="3000" dirty="0" err="1" smtClean="0">
                <a:solidFill>
                  <a:srgbClr val="00B0F0"/>
                </a:solidFill>
                <a:latin typeface="Agency FB" pitchFamily="34" charset="0"/>
              </a:rPr>
              <a:t>atau</a:t>
            </a:r>
            <a:r>
              <a:rPr lang="en-US" sz="3000" dirty="0" smtClean="0">
                <a:solidFill>
                  <a:srgbClr val="00B0F0"/>
                </a:solidFill>
                <a:latin typeface="Agency FB" pitchFamily="34" charset="0"/>
              </a:rPr>
              <a:t> </a:t>
            </a:r>
            <a:r>
              <a:rPr lang="en-US" sz="3000" dirty="0" err="1" smtClean="0">
                <a:solidFill>
                  <a:srgbClr val="00B0F0"/>
                </a:solidFill>
                <a:latin typeface="Agency FB" pitchFamily="34" charset="0"/>
              </a:rPr>
              <a:t>klausa</a:t>
            </a:r>
            <a:r>
              <a:rPr lang="en-US" sz="3000" dirty="0" smtClean="0">
                <a:solidFill>
                  <a:srgbClr val="00B0F0"/>
                </a:solidFill>
                <a:latin typeface="Agency FB" pitchFamily="34" charset="0"/>
              </a:rPr>
              <a:t>.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sz="3000" b="1" dirty="0" err="1" smtClean="0">
                <a:solidFill>
                  <a:srgbClr val="002060"/>
                </a:solidFill>
                <a:latin typeface="Agency FB" pitchFamily="34" charset="0"/>
              </a:rPr>
              <a:t>Kalimat</a:t>
            </a:r>
            <a:r>
              <a:rPr lang="en-US" sz="3000" b="1" dirty="0" smtClean="0">
                <a:solidFill>
                  <a:srgbClr val="002060"/>
                </a:solidFill>
                <a:latin typeface="Agency FB" pitchFamily="34" charset="0"/>
              </a:rPr>
              <a:t> </a:t>
            </a:r>
            <a:r>
              <a:rPr lang="en-US" sz="3000" b="1" dirty="0" err="1" smtClean="0">
                <a:solidFill>
                  <a:srgbClr val="002060"/>
                </a:solidFill>
                <a:latin typeface="Agency FB" pitchFamily="34" charset="0"/>
              </a:rPr>
              <a:t>topik</a:t>
            </a:r>
            <a:r>
              <a:rPr lang="en-US" sz="3000" b="1" dirty="0" smtClean="0">
                <a:solidFill>
                  <a:srgbClr val="002060"/>
                </a:solidFill>
                <a:latin typeface="Agency FB" pitchFamily="34" charset="0"/>
              </a:rPr>
              <a:t> /</a:t>
            </a:r>
            <a:r>
              <a:rPr lang="en-US" sz="3000" b="1" dirty="0" err="1" smtClean="0">
                <a:solidFill>
                  <a:srgbClr val="002060"/>
                </a:solidFill>
                <a:latin typeface="Agency FB" pitchFamily="34" charset="0"/>
              </a:rPr>
              <a:t>Kalimat</a:t>
            </a:r>
            <a:r>
              <a:rPr lang="en-US" sz="3000" b="1" dirty="0" smtClean="0">
                <a:solidFill>
                  <a:srgbClr val="002060"/>
                </a:solidFill>
                <a:latin typeface="Agency FB" pitchFamily="34" charset="0"/>
              </a:rPr>
              <a:t> </a:t>
            </a:r>
            <a:r>
              <a:rPr lang="en-US" sz="3000" b="1" dirty="0" err="1" smtClean="0">
                <a:solidFill>
                  <a:srgbClr val="002060"/>
                </a:solidFill>
                <a:latin typeface="Agency FB" pitchFamily="34" charset="0"/>
              </a:rPr>
              <a:t>utama</a:t>
            </a:r>
            <a:r>
              <a:rPr lang="en-US" sz="3000" b="1" dirty="0" smtClean="0">
                <a:solidFill>
                  <a:srgbClr val="002060"/>
                </a:solidFill>
                <a:latin typeface="Agency FB" pitchFamily="34" charset="0"/>
              </a:rPr>
              <a:t> </a:t>
            </a:r>
            <a:r>
              <a:rPr lang="en-US" sz="3000" dirty="0" err="1" smtClean="0">
                <a:solidFill>
                  <a:srgbClr val="00B0F0"/>
                </a:solidFill>
                <a:latin typeface="Agency FB" pitchFamily="34" charset="0"/>
              </a:rPr>
              <a:t>yaitu</a:t>
            </a:r>
            <a:r>
              <a:rPr lang="en-US" sz="3000" dirty="0" smtClean="0">
                <a:solidFill>
                  <a:srgbClr val="00B0F0"/>
                </a:solidFill>
                <a:latin typeface="Agency FB" pitchFamily="34" charset="0"/>
              </a:rPr>
              <a:t> </a:t>
            </a:r>
            <a:r>
              <a:rPr lang="en-US" sz="3000" dirty="0" err="1" smtClean="0">
                <a:solidFill>
                  <a:srgbClr val="00B0F0"/>
                </a:solidFill>
                <a:latin typeface="Agency FB" pitchFamily="34" charset="0"/>
              </a:rPr>
              <a:t>perwujudan</a:t>
            </a:r>
            <a:r>
              <a:rPr lang="en-US" sz="3000" dirty="0" smtClean="0">
                <a:solidFill>
                  <a:srgbClr val="00B0F0"/>
                </a:solidFill>
                <a:latin typeface="Agency FB" pitchFamily="34" charset="0"/>
              </a:rPr>
              <a:t> </a:t>
            </a:r>
            <a:r>
              <a:rPr lang="en-US" sz="3000" dirty="0" err="1" smtClean="0">
                <a:solidFill>
                  <a:srgbClr val="00B0F0"/>
                </a:solidFill>
                <a:latin typeface="Agency FB" pitchFamily="34" charset="0"/>
              </a:rPr>
              <a:t>pernyataan</a:t>
            </a:r>
            <a:r>
              <a:rPr lang="en-US" sz="3000" dirty="0" smtClean="0">
                <a:solidFill>
                  <a:srgbClr val="00B0F0"/>
                </a:solidFill>
                <a:latin typeface="Agency FB" pitchFamily="34" charset="0"/>
              </a:rPr>
              <a:t> </a:t>
            </a:r>
            <a:r>
              <a:rPr lang="en-US" sz="3000" dirty="0" err="1" smtClean="0">
                <a:solidFill>
                  <a:srgbClr val="00B0F0"/>
                </a:solidFill>
                <a:latin typeface="Agency FB" pitchFamily="34" charset="0"/>
              </a:rPr>
              <a:t>ide</a:t>
            </a:r>
            <a:r>
              <a:rPr lang="en-US" sz="3000" dirty="0" smtClean="0">
                <a:solidFill>
                  <a:srgbClr val="00B0F0"/>
                </a:solidFill>
                <a:latin typeface="Agency FB" pitchFamily="34" charset="0"/>
              </a:rPr>
              <a:t> </a:t>
            </a:r>
            <a:r>
              <a:rPr lang="en-US" sz="3000" dirty="0" err="1" smtClean="0">
                <a:solidFill>
                  <a:srgbClr val="00B0F0"/>
                </a:solidFill>
                <a:latin typeface="Agency FB" pitchFamily="34" charset="0"/>
              </a:rPr>
              <a:t>pokok</a:t>
            </a:r>
            <a:r>
              <a:rPr lang="en-US" sz="3000" dirty="0" smtClean="0">
                <a:solidFill>
                  <a:srgbClr val="00B0F0"/>
                </a:solidFill>
                <a:latin typeface="Agency FB" pitchFamily="34" charset="0"/>
              </a:rPr>
              <a:t> </a:t>
            </a:r>
            <a:r>
              <a:rPr lang="en-US" sz="3000" dirty="0" err="1" smtClean="0">
                <a:solidFill>
                  <a:srgbClr val="00B0F0"/>
                </a:solidFill>
                <a:latin typeface="Agency FB" pitchFamily="34" charset="0"/>
              </a:rPr>
              <a:t>dalam</a:t>
            </a:r>
            <a:r>
              <a:rPr lang="en-US" sz="3000" dirty="0" smtClean="0">
                <a:solidFill>
                  <a:srgbClr val="00B0F0"/>
                </a:solidFill>
                <a:latin typeface="Agency FB" pitchFamily="34" charset="0"/>
              </a:rPr>
              <a:t> </a:t>
            </a:r>
            <a:r>
              <a:rPr lang="en-US" sz="3000" dirty="0" err="1" smtClean="0">
                <a:solidFill>
                  <a:srgbClr val="00B0F0"/>
                </a:solidFill>
                <a:latin typeface="Agency FB" pitchFamily="34" charset="0"/>
              </a:rPr>
              <a:t>bentuk</a:t>
            </a:r>
            <a:r>
              <a:rPr lang="en-US" sz="3000" dirty="0" smtClean="0">
                <a:solidFill>
                  <a:srgbClr val="00B0F0"/>
                </a:solidFill>
                <a:latin typeface="Agency FB" pitchFamily="34" charset="0"/>
              </a:rPr>
              <a:t> yang </a:t>
            </a:r>
            <a:r>
              <a:rPr lang="en-US" sz="3000" dirty="0" err="1" smtClean="0">
                <a:solidFill>
                  <a:srgbClr val="00B0F0"/>
                </a:solidFill>
                <a:latin typeface="Agency FB" pitchFamily="34" charset="0"/>
              </a:rPr>
              <a:t>masih</a:t>
            </a:r>
            <a:r>
              <a:rPr lang="en-US" sz="3000" dirty="0" smtClean="0">
                <a:solidFill>
                  <a:srgbClr val="00B0F0"/>
                </a:solidFill>
                <a:latin typeface="Agency FB" pitchFamily="34" charset="0"/>
              </a:rPr>
              <a:t> </a:t>
            </a:r>
            <a:r>
              <a:rPr lang="en-US" sz="3000" dirty="0" err="1" smtClean="0">
                <a:solidFill>
                  <a:srgbClr val="00B0F0"/>
                </a:solidFill>
                <a:latin typeface="Agency FB" pitchFamily="34" charset="0"/>
              </a:rPr>
              <a:t>abstrak</a:t>
            </a:r>
            <a:r>
              <a:rPr lang="en-US" sz="3000" dirty="0" smtClean="0">
                <a:solidFill>
                  <a:srgbClr val="00B0F0"/>
                </a:solidFill>
                <a:latin typeface="Agency FB" pitchFamily="34" charset="0"/>
              </a:rPr>
              <a:t>.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sz="3000" b="1" dirty="0" err="1" smtClean="0">
                <a:solidFill>
                  <a:srgbClr val="002060"/>
                </a:solidFill>
                <a:latin typeface="Agency FB" pitchFamily="34" charset="0"/>
              </a:rPr>
              <a:t>Ide</a:t>
            </a:r>
            <a:r>
              <a:rPr lang="en-US" sz="3000" b="1" dirty="0" smtClean="0">
                <a:solidFill>
                  <a:srgbClr val="002060"/>
                </a:solidFill>
                <a:latin typeface="Agency FB" pitchFamily="34" charset="0"/>
              </a:rPr>
              <a:t> </a:t>
            </a:r>
            <a:r>
              <a:rPr lang="en-US" sz="3000" b="1" dirty="0" err="1" smtClean="0">
                <a:solidFill>
                  <a:srgbClr val="002060"/>
                </a:solidFill>
                <a:latin typeface="Agency FB" pitchFamily="34" charset="0"/>
              </a:rPr>
              <a:t>pengembang</a:t>
            </a:r>
            <a:r>
              <a:rPr lang="en-US" sz="3000" b="1" dirty="0" smtClean="0">
                <a:solidFill>
                  <a:srgbClr val="002060"/>
                </a:solidFill>
                <a:latin typeface="Agency FB" pitchFamily="34" charset="0"/>
              </a:rPr>
              <a:t> </a:t>
            </a:r>
            <a:r>
              <a:rPr lang="en-US" sz="3000" dirty="0" err="1" smtClean="0">
                <a:solidFill>
                  <a:srgbClr val="00B0F0"/>
                </a:solidFill>
                <a:latin typeface="Agency FB" pitchFamily="34" charset="0"/>
              </a:rPr>
              <a:t>yaitu</a:t>
            </a:r>
            <a:r>
              <a:rPr lang="en-US" sz="3000" dirty="0" smtClean="0">
                <a:solidFill>
                  <a:srgbClr val="00B0F0"/>
                </a:solidFill>
                <a:latin typeface="Agency FB" pitchFamily="34" charset="0"/>
              </a:rPr>
              <a:t> </a:t>
            </a:r>
            <a:r>
              <a:rPr lang="en-US" sz="3000" dirty="0" err="1" smtClean="0">
                <a:solidFill>
                  <a:srgbClr val="00B0F0"/>
                </a:solidFill>
                <a:latin typeface="Agency FB" pitchFamily="34" charset="0"/>
              </a:rPr>
              <a:t>rincian</a:t>
            </a:r>
            <a:r>
              <a:rPr lang="en-US" sz="3000" dirty="0" smtClean="0">
                <a:solidFill>
                  <a:srgbClr val="00B0F0"/>
                </a:solidFill>
                <a:latin typeface="Agency FB" pitchFamily="34" charset="0"/>
              </a:rPr>
              <a:t> </a:t>
            </a:r>
            <a:r>
              <a:rPr lang="en-US" sz="3000" dirty="0" err="1" smtClean="0">
                <a:solidFill>
                  <a:srgbClr val="00B0F0"/>
                </a:solidFill>
                <a:latin typeface="Agency FB" pitchFamily="34" charset="0"/>
              </a:rPr>
              <a:t>atau</a:t>
            </a:r>
            <a:r>
              <a:rPr lang="en-US" sz="3000" dirty="0" smtClean="0">
                <a:solidFill>
                  <a:srgbClr val="00B0F0"/>
                </a:solidFill>
                <a:latin typeface="Agency FB" pitchFamily="34" charset="0"/>
              </a:rPr>
              <a:t> </a:t>
            </a:r>
            <a:r>
              <a:rPr lang="en-US" sz="3000" dirty="0" err="1" smtClean="0">
                <a:solidFill>
                  <a:srgbClr val="00B0F0"/>
                </a:solidFill>
                <a:latin typeface="Agency FB" pitchFamily="34" charset="0"/>
              </a:rPr>
              <a:t>penjelasan</a:t>
            </a:r>
            <a:r>
              <a:rPr lang="en-US" sz="3000" dirty="0" smtClean="0">
                <a:solidFill>
                  <a:srgbClr val="00B0F0"/>
                </a:solidFill>
                <a:latin typeface="Agency FB" pitchFamily="34" charset="0"/>
              </a:rPr>
              <a:t> </a:t>
            </a:r>
            <a:r>
              <a:rPr lang="en-US" sz="3000" dirty="0" err="1" smtClean="0">
                <a:solidFill>
                  <a:srgbClr val="00B0F0"/>
                </a:solidFill>
                <a:latin typeface="Agency FB" pitchFamily="34" charset="0"/>
              </a:rPr>
              <a:t>ide</a:t>
            </a:r>
            <a:r>
              <a:rPr lang="en-US" sz="3000" dirty="0" smtClean="0">
                <a:solidFill>
                  <a:srgbClr val="00B0F0"/>
                </a:solidFill>
                <a:latin typeface="Agency FB" pitchFamily="34" charset="0"/>
              </a:rPr>
              <a:t> </a:t>
            </a:r>
            <a:r>
              <a:rPr lang="en-US" sz="3000" dirty="0" err="1" smtClean="0">
                <a:solidFill>
                  <a:srgbClr val="00B0F0"/>
                </a:solidFill>
                <a:latin typeface="Agency FB" pitchFamily="34" charset="0"/>
              </a:rPr>
              <a:t>pokok</a:t>
            </a:r>
            <a:r>
              <a:rPr lang="en-US" sz="3000" dirty="0" smtClean="0">
                <a:solidFill>
                  <a:srgbClr val="00B0F0"/>
                </a:solidFill>
                <a:latin typeface="Agency FB" pitchFamily="34" charset="0"/>
              </a:rPr>
              <a:t> </a:t>
            </a:r>
            <a:r>
              <a:rPr lang="en-US" sz="3000" dirty="0" err="1" smtClean="0">
                <a:solidFill>
                  <a:srgbClr val="00B0F0"/>
                </a:solidFill>
                <a:latin typeface="Agency FB" pitchFamily="34" charset="0"/>
              </a:rPr>
              <a:t>dalam</a:t>
            </a:r>
            <a:r>
              <a:rPr lang="en-US" sz="3000" dirty="0" smtClean="0">
                <a:solidFill>
                  <a:srgbClr val="00B0F0"/>
                </a:solidFill>
                <a:latin typeface="Agency FB" pitchFamily="34" charset="0"/>
              </a:rPr>
              <a:t> </a:t>
            </a:r>
            <a:r>
              <a:rPr lang="en-US" sz="3000" dirty="0" err="1" smtClean="0">
                <a:solidFill>
                  <a:srgbClr val="00B0F0"/>
                </a:solidFill>
                <a:latin typeface="Agency FB" pitchFamily="34" charset="0"/>
              </a:rPr>
              <a:t>bentuk</a:t>
            </a:r>
            <a:r>
              <a:rPr lang="en-US" sz="3000" dirty="0" smtClean="0">
                <a:solidFill>
                  <a:srgbClr val="00B0F0"/>
                </a:solidFill>
                <a:latin typeface="Agency FB" pitchFamily="34" charset="0"/>
              </a:rPr>
              <a:t> yang </a:t>
            </a:r>
            <a:r>
              <a:rPr lang="en-US" sz="3000" dirty="0" err="1" smtClean="0">
                <a:solidFill>
                  <a:srgbClr val="00B0F0"/>
                </a:solidFill>
                <a:latin typeface="Agency FB" pitchFamily="34" charset="0"/>
              </a:rPr>
              <a:t>kongkret</a:t>
            </a:r>
            <a:r>
              <a:rPr lang="en-US" sz="3000" dirty="0" smtClean="0">
                <a:solidFill>
                  <a:srgbClr val="00B0F0"/>
                </a:solidFill>
                <a:latin typeface="Agency FB" pitchFamily="34" charset="0"/>
              </a:rPr>
              <a:t>. </a:t>
            </a:r>
            <a:r>
              <a:rPr lang="en-US" sz="3000" dirty="0" err="1" smtClean="0">
                <a:solidFill>
                  <a:srgbClr val="00B0F0"/>
                </a:solidFill>
                <a:latin typeface="Agency FB" pitchFamily="34" charset="0"/>
              </a:rPr>
              <a:t>Ide</a:t>
            </a:r>
            <a:r>
              <a:rPr lang="en-US" sz="3000" dirty="0" smtClean="0">
                <a:solidFill>
                  <a:srgbClr val="00B0F0"/>
                </a:solidFill>
                <a:latin typeface="Agency FB" pitchFamily="34" charset="0"/>
              </a:rPr>
              <a:t> </a:t>
            </a:r>
            <a:r>
              <a:rPr lang="en-US" sz="3000" dirty="0" err="1" smtClean="0">
                <a:solidFill>
                  <a:srgbClr val="00B0F0"/>
                </a:solidFill>
                <a:latin typeface="Agency FB" pitchFamily="34" charset="0"/>
              </a:rPr>
              <a:t>pengembang</a:t>
            </a:r>
            <a:r>
              <a:rPr lang="en-US" sz="3000" dirty="0" smtClean="0">
                <a:solidFill>
                  <a:srgbClr val="00B0F0"/>
                </a:solidFill>
                <a:latin typeface="Agency FB" pitchFamily="34" charset="0"/>
              </a:rPr>
              <a:t> </a:t>
            </a:r>
            <a:r>
              <a:rPr lang="en-US" sz="3000" dirty="0" err="1" smtClean="0">
                <a:solidFill>
                  <a:srgbClr val="00B0F0"/>
                </a:solidFill>
                <a:latin typeface="Agency FB" pitchFamily="34" charset="0"/>
              </a:rPr>
              <a:t>berupa</a:t>
            </a:r>
            <a:r>
              <a:rPr lang="en-US" sz="3000" dirty="0" smtClean="0">
                <a:solidFill>
                  <a:srgbClr val="00B0F0"/>
                </a:solidFill>
                <a:latin typeface="Agency FB" pitchFamily="34" charset="0"/>
              </a:rPr>
              <a:t> </a:t>
            </a:r>
            <a:r>
              <a:rPr lang="en-US" sz="3000" dirty="0" err="1" smtClean="0">
                <a:solidFill>
                  <a:srgbClr val="00B0F0"/>
                </a:solidFill>
                <a:latin typeface="Agency FB" pitchFamily="34" charset="0"/>
              </a:rPr>
              <a:t>kata</a:t>
            </a:r>
            <a:r>
              <a:rPr lang="en-US" sz="3000" dirty="0" smtClean="0">
                <a:solidFill>
                  <a:srgbClr val="00B0F0"/>
                </a:solidFill>
                <a:latin typeface="Agency FB" pitchFamily="34" charset="0"/>
              </a:rPr>
              <a:t>, </a:t>
            </a:r>
            <a:r>
              <a:rPr lang="en-US" sz="3000" dirty="0" err="1" smtClean="0">
                <a:solidFill>
                  <a:srgbClr val="00B0F0"/>
                </a:solidFill>
                <a:latin typeface="Agency FB" pitchFamily="34" charset="0"/>
              </a:rPr>
              <a:t>frase</a:t>
            </a:r>
            <a:r>
              <a:rPr lang="en-US" sz="3000" dirty="0" smtClean="0">
                <a:solidFill>
                  <a:srgbClr val="00B0F0"/>
                </a:solidFill>
                <a:latin typeface="Agency FB" pitchFamily="34" charset="0"/>
              </a:rPr>
              <a:t>, </a:t>
            </a:r>
            <a:r>
              <a:rPr lang="en-US" sz="3000" dirty="0" err="1" smtClean="0">
                <a:solidFill>
                  <a:srgbClr val="00B0F0"/>
                </a:solidFill>
                <a:latin typeface="Agency FB" pitchFamily="34" charset="0"/>
              </a:rPr>
              <a:t>atau</a:t>
            </a:r>
            <a:r>
              <a:rPr lang="en-US" sz="3000" dirty="0" smtClean="0">
                <a:solidFill>
                  <a:srgbClr val="00B0F0"/>
                </a:solidFill>
                <a:latin typeface="Agency FB" pitchFamily="34" charset="0"/>
              </a:rPr>
              <a:t> </a:t>
            </a:r>
            <a:r>
              <a:rPr lang="en-US" sz="3000" dirty="0" err="1" smtClean="0">
                <a:solidFill>
                  <a:srgbClr val="00B0F0"/>
                </a:solidFill>
                <a:latin typeface="Agency FB" pitchFamily="34" charset="0"/>
              </a:rPr>
              <a:t>klausa</a:t>
            </a:r>
            <a:r>
              <a:rPr lang="en-US" sz="3000" dirty="0" smtClean="0">
                <a:solidFill>
                  <a:srgbClr val="00B0F0"/>
                </a:solidFill>
                <a:latin typeface="Agency FB" pitchFamily="34" charset="0"/>
              </a:rPr>
              <a:t>.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sz="3000" b="1" dirty="0" err="1" smtClean="0">
                <a:solidFill>
                  <a:srgbClr val="002060"/>
                </a:solidFill>
                <a:latin typeface="Agency FB" pitchFamily="34" charset="0"/>
              </a:rPr>
              <a:t>Kalimat</a:t>
            </a:r>
            <a:r>
              <a:rPr lang="en-US" sz="3000" b="1" dirty="0" smtClean="0">
                <a:solidFill>
                  <a:srgbClr val="002060"/>
                </a:solidFill>
                <a:latin typeface="Agency FB" pitchFamily="34" charset="0"/>
              </a:rPr>
              <a:t> </a:t>
            </a:r>
            <a:r>
              <a:rPr lang="en-US" sz="3000" b="1" dirty="0" err="1" smtClean="0">
                <a:solidFill>
                  <a:srgbClr val="002060"/>
                </a:solidFill>
                <a:latin typeface="Agency FB" pitchFamily="34" charset="0"/>
              </a:rPr>
              <a:t>pengembang</a:t>
            </a:r>
            <a:r>
              <a:rPr lang="en-US" sz="3000" b="1" dirty="0" smtClean="0">
                <a:solidFill>
                  <a:srgbClr val="002060"/>
                </a:solidFill>
                <a:latin typeface="Agency FB" pitchFamily="34" charset="0"/>
              </a:rPr>
              <a:t> / </a:t>
            </a:r>
            <a:r>
              <a:rPr lang="en-US" sz="3000" b="1" dirty="0" err="1" smtClean="0">
                <a:solidFill>
                  <a:srgbClr val="002060"/>
                </a:solidFill>
                <a:latin typeface="Agency FB" pitchFamily="34" charset="0"/>
              </a:rPr>
              <a:t>kalimat</a:t>
            </a:r>
            <a:r>
              <a:rPr lang="en-US" sz="3000" b="1" dirty="0" smtClean="0">
                <a:solidFill>
                  <a:srgbClr val="002060"/>
                </a:solidFill>
                <a:latin typeface="Agency FB" pitchFamily="34" charset="0"/>
              </a:rPr>
              <a:t> </a:t>
            </a:r>
            <a:r>
              <a:rPr lang="en-US" sz="3000" b="1" dirty="0" err="1" smtClean="0">
                <a:solidFill>
                  <a:srgbClr val="002060"/>
                </a:solidFill>
                <a:latin typeface="Agency FB" pitchFamily="34" charset="0"/>
              </a:rPr>
              <a:t>penjelas</a:t>
            </a:r>
            <a:r>
              <a:rPr lang="en-US" sz="3000" b="1" dirty="0" smtClean="0">
                <a:solidFill>
                  <a:srgbClr val="002060"/>
                </a:solidFill>
                <a:latin typeface="Agency FB" pitchFamily="34" charset="0"/>
              </a:rPr>
              <a:t> </a:t>
            </a:r>
            <a:r>
              <a:rPr lang="en-US" sz="3000" dirty="0" err="1" smtClean="0">
                <a:solidFill>
                  <a:srgbClr val="00B0F0"/>
                </a:solidFill>
                <a:latin typeface="Agency FB" pitchFamily="34" charset="0"/>
              </a:rPr>
              <a:t>yaitu</a:t>
            </a:r>
            <a:r>
              <a:rPr lang="en-US" sz="3000" dirty="0" smtClean="0">
                <a:solidFill>
                  <a:srgbClr val="00B0F0"/>
                </a:solidFill>
                <a:latin typeface="Agency FB" pitchFamily="34" charset="0"/>
              </a:rPr>
              <a:t> </a:t>
            </a:r>
            <a:r>
              <a:rPr lang="en-US" sz="3000" dirty="0" err="1" smtClean="0">
                <a:solidFill>
                  <a:srgbClr val="00B0F0"/>
                </a:solidFill>
                <a:latin typeface="Agency FB" pitchFamily="34" charset="0"/>
              </a:rPr>
              <a:t>perwujudan</a:t>
            </a:r>
            <a:r>
              <a:rPr lang="en-US" sz="3000" dirty="0" smtClean="0">
                <a:solidFill>
                  <a:srgbClr val="00B0F0"/>
                </a:solidFill>
                <a:latin typeface="Agency FB" pitchFamily="34" charset="0"/>
              </a:rPr>
              <a:t> </a:t>
            </a:r>
            <a:r>
              <a:rPr lang="en-US" sz="3000" dirty="0" err="1" smtClean="0">
                <a:solidFill>
                  <a:srgbClr val="00B0F0"/>
                </a:solidFill>
                <a:latin typeface="Agency FB" pitchFamily="34" charset="0"/>
              </a:rPr>
              <a:t>pernyataan</a:t>
            </a:r>
            <a:r>
              <a:rPr lang="en-US" sz="3000" dirty="0" smtClean="0">
                <a:solidFill>
                  <a:srgbClr val="00B0F0"/>
                </a:solidFill>
                <a:latin typeface="Agency FB" pitchFamily="34" charset="0"/>
              </a:rPr>
              <a:t> </a:t>
            </a:r>
            <a:r>
              <a:rPr lang="en-US" sz="3000" dirty="0" err="1" smtClean="0">
                <a:solidFill>
                  <a:srgbClr val="00B0F0"/>
                </a:solidFill>
                <a:latin typeface="Agency FB" pitchFamily="34" charset="0"/>
              </a:rPr>
              <a:t>ide</a:t>
            </a:r>
            <a:r>
              <a:rPr lang="en-US" sz="3000" dirty="0" smtClean="0">
                <a:solidFill>
                  <a:srgbClr val="00B0F0"/>
                </a:solidFill>
                <a:latin typeface="Agency FB" pitchFamily="34" charset="0"/>
              </a:rPr>
              <a:t> </a:t>
            </a:r>
            <a:r>
              <a:rPr lang="en-US" sz="3000" dirty="0" err="1" smtClean="0">
                <a:solidFill>
                  <a:srgbClr val="00B0F0"/>
                </a:solidFill>
                <a:latin typeface="Agency FB" pitchFamily="34" charset="0"/>
              </a:rPr>
              <a:t>pengembang</a:t>
            </a:r>
            <a:r>
              <a:rPr lang="en-US" sz="3000" dirty="0" smtClean="0">
                <a:solidFill>
                  <a:srgbClr val="00B0F0"/>
                </a:solidFill>
                <a:latin typeface="Agency FB" pitchFamily="34" charset="0"/>
              </a:rPr>
              <a:t> </a:t>
            </a:r>
            <a:r>
              <a:rPr lang="en-US" sz="3000" dirty="0" err="1" smtClean="0">
                <a:solidFill>
                  <a:srgbClr val="00B0F0"/>
                </a:solidFill>
                <a:latin typeface="Agency FB" pitchFamily="34" charset="0"/>
              </a:rPr>
              <a:t>dalam</a:t>
            </a:r>
            <a:r>
              <a:rPr lang="en-US" sz="3000" dirty="0" smtClean="0">
                <a:solidFill>
                  <a:srgbClr val="00B0F0"/>
                </a:solidFill>
                <a:latin typeface="Agency FB" pitchFamily="34" charset="0"/>
              </a:rPr>
              <a:t> </a:t>
            </a:r>
            <a:r>
              <a:rPr lang="en-US" sz="3000" dirty="0" err="1" smtClean="0">
                <a:solidFill>
                  <a:srgbClr val="00B0F0"/>
                </a:solidFill>
                <a:latin typeface="Agency FB" pitchFamily="34" charset="0"/>
              </a:rPr>
              <a:t>bentuk</a:t>
            </a:r>
            <a:r>
              <a:rPr lang="en-US" sz="3000" dirty="0" smtClean="0">
                <a:solidFill>
                  <a:srgbClr val="00B0F0"/>
                </a:solidFill>
                <a:latin typeface="Agency FB" pitchFamily="34" charset="0"/>
              </a:rPr>
              <a:t> </a:t>
            </a:r>
            <a:r>
              <a:rPr lang="en-US" sz="3000" dirty="0" err="1" smtClean="0">
                <a:solidFill>
                  <a:srgbClr val="00B0F0"/>
                </a:solidFill>
                <a:latin typeface="Agency FB" pitchFamily="34" charset="0"/>
              </a:rPr>
              <a:t>kongkret</a:t>
            </a:r>
            <a:r>
              <a:rPr lang="en-US" sz="3000" dirty="0" smtClean="0">
                <a:solidFill>
                  <a:srgbClr val="00B0F0"/>
                </a:solidFill>
                <a:latin typeface="Agency FB" pitchFamily="34" charset="0"/>
              </a:rPr>
              <a:t>.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sz="3000" b="1" dirty="0" err="1" smtClean="0">
                <a:solidFill>
                  <a:srgbClr val="002060"/>
                </a:solidFill>
                <a:latin typeface="Agency FB" pitchFamily="34" charset="0"/>
              </a:rPr>
              <a:t>Kalimat</a:t>
            </a:r>
            <a:r>
              <a:rPr lang="en-US" sz="3000" b="1" dirty="0" smtClean="0">
                <a:solidFill>
                  <a:srgbClr val="002060"/>
                </a:solidFill>
                <a:latin typeface="Agency FB" pitchFamily="34" charset="0"/>
              </a:rPr>
              <a:t> </a:t>
            </a:r>
            <a:r>
              <a:rPr lang="en-US" sz="3000" b="1" dirty="0" err="1" smtClean="0">
                <a:solidFill>
                  <a:srgbClr val="002060"/>
                </a:solidFill>
                <a:latin typeface="Agency FB" pitchFamily="34" charset="0"/>
              </a:rPr>
              <a:t>penegas</a:t>
            </a:r>
            <a:r>
              <a:rPr lang="en-US" sz="3000" b="1" dirty="0" smtClean="0">
                <a:solidFill>
                  <a:srgbClr val="002060"/>
                </a:solidFill>
                <a:latin typeface="Agency FB" pitchFamily="34" charset="0"/>
              </a:rPr>
              <a:t> </a:t>
            </a:r>
            <a:r>
              <a:rPr lang="en-US" sz="3000" dirty="0" err="1" smtClean="0">
                <a:solidFill>
                  <a:srgbClr val="00B0F0"/>
                </a:solidFill>
                <a:latin typeface="Agency FB" pitchFamily="34" charset="0"/>
              </a:rPr>
              <a:t>yaitu</a:t>
            </a:r>
            <a:r>
              <a:rPr lang="en-US" sz="3000" dirty="0" smtClean="0">
                <a:solidFill>
                  <a:srgbClr val="00B0F0"/>
                </a:solidFill>
                <a:latin typeface="Agency FB" pitchFamily="34" charset="0"/>
              </a:rPr>
              <a:t> </a:t>
            </a:r>
            <a:r>
              <a:rPr lang="en-US" sz="3000" dirty="0" err="1" smtClean="0">
                <a:solidFill>
                  <a:srgbClr val="00B0F0"/>
                </a:solidFill>
                <a:latin typeface="Agency FB" pitchFamily="34" charset="0"/>
              </a:rPr>
              <a:t>kalimat</a:t>
            </a:r>
            <a:r>
              <a:rPr lang="en-US" sz="3000" dirty="0" smtClean="0">
                <a:solidFill>
                  <a:srgbClr val="00B0F0"/>
                </a:solidFill>
                <a:latin typeface="Agency FB" pitchFamily="34" charset="0"/>
              </a:rPr>
              <a:t> yang </a:t>
            </a:r>
            <a:r>
              <a:rPr lang="en-US" sz="3000" dirty="0" err="1" smtClean="0">
                <a:solidFill>
                  <a:srgbClr val="00B0F0"/>
                </a:solidFill>
                <a:latin typeface="Agency FB" pitchFamily="34" charset="0"/>
              </a:rPr>
              <a:t>berfungsi</a:t>
            </a:r>
            <a:r>
              <a:rPr lang="en-US" sz="3000" dirty="0" smtClean="0">
                <a:solidFill>
                  <a:srgbClr val="00B0F0"/>
                </a:solidFill>
                <a:latin typeface="Agency FB" pitchFamily="34" charset="0"/>
              </a:rPr>
              <a:t> </a:t>
            </a:r>
            <a:r>
              <a:rPr lang="en-US" sz="3000" dirty="0" err="1" smtClean="0">
                <a:solidFill>
                  <a:srgbClr val="00B0F0"/>
                </a:solidFill>
                <a:latin typeface="Agency FB" pitchFamily="34" charset="0"/>
              </a:rPr>
              <a:t>menegaskan</a:t>
            </a:r>
            <a:r>
              <a:rPr lang="en-US" sz="3000" dirty="0" smtClean="0">
                <a:solidFill>
                  <a:srgbClr val="00B0F0"/>
                </a:solidFill>
                <a:latin typeface="Agency FB" pitchFamily="34" charset="0"/>
              </a:rPr>
              <a:t> </a:t>
            </a:r>
            <a:r>
              <a:rPr lang="en-US" sz="3000" dirty="0" err="1" smtClean="0">
                <a:solidFill>
                  <a:srgbClr val="00B0F0"/>
                </a:solidFill>
                <a:latin typeface="Agency FB" pitchFamily="34" charset="0"/>
              </a:rPr>
              <a:t>dengan</a:t>
            </a:r>
            <a:r>
              <a:rPr lang="en-US" sz="3000" dirty="0" smtClean="0">
                <a:solidFill>
                  <a:srgbClr val="00B0F0"/>
                </a:solidFill>
                <a:latin typeface="Agency FB" pitchFamily="34" charset="0"/>
              </a:rPr>
              <a:t> </a:t>
            </a:r>
            <a:r>
              <a:rPr lang="en-US" sz="3000" dirty="0" err="1" smtClean="0">
                <a:solidFill>
                  <a:srgbClr val="00B0F0"/>
                </a:solidFill>
                <a:latin typeface="Agency FB" pitchFamily="34" charset="0"/>
              </a:rPr>
              <a:t>cara</a:t>
            </a:r>
            <a:r>
              <a:rPr lang="en-US" sz="3000" dirty="0" smtClean="0">
                <a:solidFill>
                  <a:srgbClr val="00B0F0"/>
                </a:solidFill>
                <a:latin typeface="Agency FB" pitchFamily="34" charset="0"/>
              </a:rPr>
              <a:t> </a:t>
            </a:r>
            <a:r>
              <a:rPr lang="en-US" sz="3000" dirty="0" err="1" smtClean="0">
                <a:solidFill>
                  <a:srgbClr val="00B0F0"/>
                </a:solidFill>
                <a:latin typeface="Agency FB" pitchFamily="34" charset="0"/>
              </a:rPr>
              <a:t>mengulang</a:t>
            </a:r>
            <a:r>
              <a:rPr lang="en-US" sz="3000" dirty="0" smtClean="0">
                <a:solidFill>
                  <a:srgbClr val="00B0F0"/>
                </a:solidFill>
                <a:latin typeface="Agency FB" pitchFamily="34" charset="0"/>
              </a:rPr>
              <a:t> </a:t>
            </a:r>
            <a:r>
              <a:rPr lang="en-US" sz="3000" dirty="0" err="1" smtClean="0">
                <a:solidFill>
                  <a:srgbClr val="00B0F0"/>
                </a:solidFill>
                <a:latin typeface="Agency FB" pitchFamily="34" charset="0"/>
              </a:rPr>
              <a:t>bentuk</a:t>
            </a:r>
            <a:r>
              <a:rPr lang="en-US" sz="3000" dirty="0" smtClean="0">
                <a:solidFill>
                  <a:srgbClr val="00B0F0"/>
                </a:solidFill>
                <a:latin typeface="Agency FB" pitchFamily="34" charset="0"/>
              </a:rPr>
              <a:t> </a:t>
            </a:r>
            <a:r>
              <a:rPr lang="en-US" sz="3000" dirty="0" err="1" smtClean="0">
                <a:solidFill>
                  <a:srgbClr val="00B0F0"/>
                </a:solidFill>
                <a:latin typeface="Agency FB" pitchFamily="34" charset="0"/>
              </a:rPr>
              <a:t>kalimat</a:t>
            </a:r>
            <a:r>
              <a:rPr lang="en-US" sz="3000" dirty="0" smtClean="0">
                <a:solidFill>
                  <a:srgbClr val="00B0F0"/>
                </a:solidFill>
                <a:latin typeface="Agency FB" pitchFamily="34" charset="0"/>
              </a:rPr>
              <a:t> </a:t>
            </a:r>
            <a:r>
              <a:rPr lang="en-US" sz="3000" dirty="0" err="1" smtClean="0">
                <a:solidFill>
                  <a:srgbClr val="00B0F0"/>
                </a:solidFill>
                <a:latin typeface="Agency FB" pitchFamily="34" charset="0"/>
              </a:rPr>
              <a:t>topik</a:t>
            </a:r>
            <a:r>
              <a:rPr lang="en-US" sz="3000" dirty="0" smtClean="0">
                <a:solidFill>
                  <a:srgbClr val="00B0F0"/>
                </a:solidFill>
                <a:latin typeface="Agency FB" pitchFamily="34" charset="0"/>
              </a:rPr>
              <a:t> </a:t>
            </a:r>
            <a:r>
              <a:rPr lang="en-US" sz="3000" dirty="0" err="1" smtClean="0">
                <a:solidFill>
                  <a:srgbClr val="00B0F0"/>
                </a:solidFill>
                <a:latin typeface="Agency FB" pitchFamily="34" charset="0"/>
              </a:rPr>
              <a:t>pada</a:t>
            </a:r>
            <a:r>
              <a:rPr lang="en-US" sz="3000" dirty="0" smtClean="0">
                <a:solidFill>
                  <a:srgbClr val="00B0F0"/>
                </a:solidFill>
                <a:latin typeface="Agency FB" pitchFamily="34" charset="0"/>
              </a:rPr>
              <a:t> </a:t>
            </a:r>
            <a:r>
              <a:rPr lang="en-US" sz="3000" dirty="0" err="1" smtClean="0">
                <a:solidFill>
                  <a:srgbClr val="00B0F0"/>
                </a:solidFill>
                <a:latin typeface="Agency FB" pitchFamily="34" charset="0"/>
              </a:rPr>
              <a:t>bagian</a:t>
            </a:r>
            <a:r>
              <a:rPr lang="en-US" sz="3000" dirty="0" smtClean="0">
                <a:solidFill>
                  <a:srgbClr val="00B0F0"/>
                </a:solidFill>
                <a:latin typeface="Agency FB" pitchFamily="34" charset="0"/>
              </a:rPr>
              <a:t> </a:t>
            </a:r>
            <a:r>
              <a:rPr lang="en-US" sz="3000" dirty="0" err="1" smtClean="0">
                <a:solidFill>
                  <a:srgbClr val="00B0F0"/>
                </a:solidFill>
                <a:latin typeface="Agency FB" pitchFamily="34" charset="0"/>
              </a:rPr>
              <a:t>akhir</a:t>
            </a:r>
            <a:r>
              <a:rPr lang="en-US" sz="3000" dirty="0" smtClean="0">
                <a:solidFill>
                  <a:srgbClr val="00B0F0"/>
                </a:solidFill>
                <a:latin typeface="Agency FB" pitchFamily="34" charset="0"/>
              </a:rPr>
              <a:t> </a:t>
            </a:r>
            <a:r>
              <a:rPr lang="en-US" sz="3000" dirty="0" err="1" smtClean="0">
                <a:solidFill>
                  <a:srgbClr val="00B0F0"/>
                </a:solidFill>
                <a:latin typeface="Agency FB" pitchFamily="34" charset="0"/>
              </a:rPr>
              <a:t>paragraf</a:t>
            </a:r>
            <a:r>
              <a:rPr lang="en-US" sz="3000" dirty="0" smtClean="0">
                <a:solidFill>
                  <a:srgbClr val="00B0F0"/>
                </a:solidFill>
                <a:latin typeface="Agency FB" pitchFamily="34" charset="0"/>
              </a:rPr>
              <a:t>.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sz="3000" b="1" dirty="0" err="1" smtClean="0">
                <a:solidFill>
                  <a:srgbClr val="002060"/>
                </a:solidFill>
                <a:latin typeface="Agency FB" pitchFamily="34" charset="0"/>
              </a:rPr>
              <a:t>Transisi</a:t>
            </a:r>
            <a:r>
              <a:rPr lang="en-US" sz="3000" b="1" dirty="0" smtClean="0">
                <a:solidFill>
                  <a:srgbClr val="002060"/>
                </a:solidFill>
                <a:latin typeface="Agency FB" pitchFamily="34" charset="0"/>
              </a:rPr>
              <a:t> </a:t>
            </a:r>
            <a:r>
              <a:rPr lang="en-US" sz="3000" dirty="0" err="1" smtClean="0">
                <a:solidFill>
                  <a:srgbClr val="00B0F0"/>
                </a:solidFill>
                <a:latin typeface="Agency FB" pitchFamily="34" charset="0"/>
              </a:rPr>
              <a:t>yaitu</a:t>
            </a:r>
            <a:r>
              <a:rPr lang="en-US" sz="3000" dirty="0" smtClean="0">
                <a:solidFill>
                  <a:srgbClr val="00B0F0"/>
                </a:solidFill>
                <a:latin typeface="Agency FB" pitchFamily="34" charset="0"/>
              </a:rPr>
              <a:t> </a:t>
            </a:r>
            <a:r>
              <a:rPr lang="en-US" sz="3000" dirty="0" err="1" smtClean="0">
                <a:solidFill>
                  <a:srgbClr val="00B0F0"/>
                </a:solidFill>
                <a:latin typeface="Agency FB" pitchFamily="34" charset="0"/>
              </a:rPr>
              <a:t>mata</a:t>
            </a:r>
            <a:r>
              <a:rPr lang="en-US" sz="3000" dirty="0" smtClean="0">
                <a:solidFill>
                  <a:srgbClr val="00B0F0"/>
                </a:solidFill>
                <a:latin typeface="Agency FB" pitchFamily="34" charset="0"/>
              </a:rPr>
              <a:t> </a:t>
            </a:r>
            <a:r>
              <a:rPr lang="en-US" sz="3000" dirty="0" err="1" smtClean="0">
                <a:solidFill>
                  <a:srgbClr val="00B0F0"/>
                </a:solidFill>
                <a:latin typeface="Agency FB" pitchFamily="34" charset="0"/>
              </a:rPr>
              <a:t>rantai</a:t>
            </a:r>
            <a:r>
              <a:rPr lang="en-US" sz="3000" dirty="0" smtClean="0">
                <a:solidFill>
                  <a:srgbClr val="00B0F0"/>
                </a:solidFill>
                <a:latin typeface="Agency FB" pitchFamily="34" charset="0"/>
              </a:rPr>
              <a:t> </a:t>
            </a:r>
            <a:r>
              <a:rPr lang="en-US" sz="3000" dirty="0" err="1" smtClean="0">
                <a:solidFill>
                  <a:srgbClr val="00B0F0"/>
                </a:solidFill>
                <a:latin typeface="Agency FB" pitchFamily="34" charset="0"/>
              </a:rPr>
              <a:t>penghubung</a:t>
            </a:r>
            <a:r>
              <a:rPr lang="en-US" sz="3000" dirty="0" smtClean="0">
                <a:solidFill>
                  <a:srgbClr val="00B0F0"/>
                </a:solidFill>
                <a:latin typeface="Agency FB" pitchFamily="34" charset="0"/>
              </a:rPr>
              <a:t> </a:t>
            </a:r>
            <a:r>
              <a:rPr lang="en-US" sz="3000" dirty="0" err="1" smtClean="0">
                <a:solidFill>
                  <a:srgbClr val="00B0F0"/>
                </a:solidFill>
                <a:latin typeface="Agency FB" pitchFamily="34" charset="0"/>
              </a:rPr>
              <a:t>paragraf</a:t>
            </a:r>
            <a:r>
              <a:rPr lang="en-US" sz="3000" dirty="0" smtClean="0">
                <a:solidFill>
                  <a:srgbClr val="00B0F0"/>
                </a:solidFill>
                <a:latin typeface="Agency FB" pitchFamily="34" charset="0"/>
              </a:rPr>
              <a:t>. </a:t>
            </a:r>
            <a:r>
              <a:rPr lang="en-US" sz="3000" dirty="0" err="1" smtClean="0">
                <a:solidFill>
                  <a:srgbClr val="00B0F0"/>
                </a:solidFill>
                <a:latin typeface="Agency FB" pitchFamily="34" charset="0"/>
              </a:rPr>
              <a:t>Transisi</a:t>
            </a:r>
            <a:r>
              <a:rPr lang="en-US" sz="3000" dirty="0" smtClean="0">
                <a:solidFill>
                  <a:srgbClr val="00B0F0"/>
                </a:solidFill>
                <a:latin typeface="Agency FB" pitchFamily="34" charset="0"/>
              </a:rPr>
              <a:t> </a:t>
            </a:r>
            <a:r>
              <a:rPr lang="en-US" sz="3000" dirty="0" err="1" smtClean="0">
                <a:solidFill>
                  <a:srgbClr val="00B0F0"/>
                </a:solidFill>
                <a:latin typeface="Agency FB" pitchFamily="34" charset="0"/>
              </a:rPr>
              <a:t>berfungsi</a:t>
            </a:r>
            <a:r>
              <a:rPr lang="en-US" sz="3000" dirty="0" smtClean="0">
                <a:solidFill>
                  <a:srgbClr val="00B0F0"/>
                </a:solidFill>
                <a:latin typeface="Agency FB" pitchFamily="34" charset="0"/>
              </a:rPr>
              <a:t> </a:t>
            </a:r>
            <a:r>
              <a:rPr lang="en-US" sz="3000" dirty="0" err="1" smtClean="0">
                <a:solidFill>
                  <a:srgbClr val="00B0F0"/>
                </a:solidFill>
                <a:latin typeface="Agency FB" pitchFamily="34" charset="0"/>
              </a:rPr>
              <a:t>sebagai</a:t>
            </a:r>
            <a:r>
              <a:rPr lang="en-US" sz="3000" dirty="0" smtClean="0">
                <a:solidFill>
                  <a:srgbClr val="00B0F0"/>
                </a:solidFill>
                <a:latin typeface="Agency FB" pitchFamily="34" charset="0"/>
              </a:rPr>
              <a:t> </a:t>
            </a:r>
            <a:r>
              <a:rPr lang="en-US" sz="3000" dirty="0" err="1" smtClean="0">
                <a:solidFill>
                  <a:srgbClr val="00B0F0"/>
                </a:solidFill>
                <a:latin typeface="Agency FB" pitchFamily="34" charset="0"/>
              </a:rPr>
              <a:t>penunjang</a:t>
            </a:r>
            <a:r>
              <a:rPr lang="en-US" sz="3000" dirty="0" smtClean="0">
                <a:solidFill>
                  <a:srgbClr val="00B0F0"/>
                </a:solidFill>
                <a:latin typeface="Agency FB" pitchFamily="34" charset="0"/>
              </a:rPr>
              <a:t> </a:t>
            </a:r>
            <a:r>
              <a:rPr lang="en-US" sz="3000" dirty="0" err="1" smtClean="0">
                <a:solidFill>
                  <a:srgbClr val="00B0F0"/>
                </a:solidFill>
                <a:latin typeface="Agency FB" pitchFamily="34" charset="0"/>
              </a:rPr>
              <a:t>koherensi</a:t>
            </a:r>
            <a:r>
              <a:rPr lang="en-US" sz="3000" dirty="0" smtClean="0">
                <a:solidFill>
                  <a:srgbClr val="00B0F0"/>
                </a:solidFill>
                <a:latin typeface="Agency FB" pitchFamily="34" charset="0"/>
              </a:rPr>
              <a:t> </a:t>
            </a:r>
            <a:r>
              <a:rPr lang="en-US" sz="3000" dirty="0" err="1" smtClean="0">
                <a:solidFill>
                  <a:srgbClr val="00B0F0"/>
                </a:solidFill>
                <a:latin typeface="Agency FB" pitchFamily="34" charset="0"/>
              </a:rPr>
              <a:t>atau</a:t>
            </a:r>
            <a:r>
              <a:rPr lang="en-US" sz="3000" dirty="0" smtClean="0">
                <a:solidFill>
                  <a:srgbClr val="00B0F0"/>
                </a:solidFill>
                <a:latin typeface="Agency FB" pitchFamily="34" charset="0"/>
              </a:rPr>
              <a:t> </a:t>
            </a:r>
            <a:r>
              <a:rPr lang="en-US" sz="3000" dirty="0" err="1" smtClean="0">
                <a:solidFill>
                  <a:srgbClr val="00B0F0"/>
                </a:solidFill>
                <a:latin typeface="Agency FB" pitchFamily="34" charset="0"/>
              </a:rPr>
              <a:t>kepaduan</a:t>
            </a:r>
            <a:r>
              <a:rPr lang="en-US" sz="3000" dirty="0" smtClean="0">
                <a:solidFill>
                  <a:srgbClr val="00B0F0"/>
                </a:solidFill>
                <a:latin typeface="Agency FB" pitchFamily="34" charset="0"/>
              </a:rPr>
              <a:t> </a:t>
            </a:r>
            <a:r>
              <a:rPr lang="en-US" sz="3000" dirty="0" err="1" smtClean="0">
                <a:solidFill>
                  <a:srgbClr val="00B0F0"/>
                </a:solidFill>
                <a:latin typeface="Agency FB" pitchFamily="34" charset="0"/>
              </a:rPr>
              <a:t>antarkalimat</a:t>
            </a:r>
            <a:r>
              <a:rPr lang="en-US" sz="3000" dirty="0" smtClean="0">
                <a:solidFill>
                  <a:srgbClr val="00B0F0"/>
                </a:solidFill>
                <a:latin typeface="Agency FB" pitchFamily="34" charset="0"/>
              </a:rPr>
              <a:t>, </a:t>
            </a:r>
            <a:r>
              <a:rPr lang="en-US" sz="3000" dirty="0" err="1" smtClean="0">
                <a:solidFill>
                  <a:srgbClr val="00B0F0"/>
                </a:solidFill>
                <a:latin typeface="Agency FB" pitchFamily="34" charset="0"/>
              </a:rPr>
              <a:t>antarparagraf</a:t>
            </a:r>
            <a:r>
              <a:rPr lang="en-US" sz="3000" dirty="0" smtClean="0">
                <a:solidFill>
                  <a:srgbClr val="00B0F0"/>
                </a:solidFill>
                <a:latin typeface="Agency FB" pitchFamily="34" charset="0"/>
              </a:rPr>
              <a:t> </a:t>
            </a:r>
            <a:r>
              <a:rPr lang="en-US" sz="3000" dirty="0" err="1" smtClean="0">
                <a:solidFill>
                  <a:srgbClr val="00B0F0"/>
                </a:solidFill>
                <a:latin typeface="Agency FB" pitchFamily="34" charset="0"/>
              </a:rPr>
              <a:t>dalam</a:t>
            </a:r>
            <a:r>
              <a:rPr lang="en-US" sz="3000" dirty="0" smtClean="0">
                <a:solidFill>
                  <a:srgbClr val="00B0F0"/>
                </a:solidFill>
                <a:latin typeface="Agency FB" pitchFamily="34" charset="0"/>
              </a:rPr>
              <a:t> </a:t>
            </a:r>
            <a:r>
              <a:rPr lang="en-US" sz="3000" dirty="0" err="1" smtClean="0">
                <a:solidFill>
                  <a:srgbClr val="00B0F0"/>
                </a:solidFill>
                <a:latin typeface="Agency FB" pitchFamily="34" charset="0"/>
              </a:rPr>
              <a:t>suatu</a:t>
            </a:r>
            <a:r>
              <a:rPr lang="en-US" sz="3000" dirty="0" smtClean="0">
                <a:solidFill>
                  <a:srgbClr val="00B0F0"/>
                </a:solidFill>
                <a:latin typeface="Agency FB" pitchFamily="34" charset="0"/>
              </a:rPr>
              <a:t> </a:t>
            </a:r>
            <a:r>
              <a:rPr lang="en-US" sz="3000" dirty="0" err="1" smtClean="0">
                <a:solidFill>
                  <a:srgbClr val="00B0F0"/>
                </a:solidFill>
              </a:rPr>
              <a:t>karangan</a:t>
            </a:r>
            <a:endParaRPr lang="en-US" sz="3000" dirty="0" smtClean="0">
              <a:solidFill>
                <a:srgbClr val="00B0F0"/>
              </a:solidFill>
            </a:endParaRPr>
          </a:p>
          <a:p>
            <a:pPr algn="l"/>
            <a:endParaRPr lang="en-US" dirty="0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0"/>
            <a:ext cx="8686800" cy="6400800"/>
          </a:xfrm>
        </p:spPr>
        <p:txBody>
          <a:bodyPr>
            <a:normAutofit fontScale="32500" lnSpcReduction="20000"/>
          </a:bodyPr>
          <a:lstStyle/>
          <a:p>
            <a:pPr algn="l"/>
            <a:endParaRPr lang="en-US" sz="5100" dirty="0" smtClean="0">
              <a:solidFill>
                <a:schemeClr val="accent2">
                  <a:lumMod val="50000"/>
                </a:schemeClr>
              </a:solidFill>
              <a:latin typeface="Agency FB" pitchFamily="34" charset="0"/>
            </a:endParaRPr>
          </a:p>
          <a:p>
            <a:pPr algn="l"/>
            <a:r>
              <a:rPr lang="en-US" sz="9600" dirty="0" err="1" smtClean="0">
                <a:solidFill>
                  <a:schemeClr val="tx1"/>
                </a:solidFill>
                <a:latin typeface="Agency FB" pitchFamily="34" charset="0"/>
              </a:rPr>
              <a:t>Keenam</a:t>
            </a:r>
            <a:r>
              <a:rPr lang="en-US" sz="96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9600" dirty="0" err="1" smtClean="0">
                <a:solidFill>
                  <a:schemeClr val="tx1"/>
                </a:solidFill>
                <a:latin typeface="Agency FB" pitchFamily="34" charset="0"/>
              </a:rPr>
              <a:t>unsur</a:t>
            </a:r>
            <a:r>
              <a:rPr lang="en-US" sz="96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9600" dirty="0" err="1" smtClean="0">
                <a:solidFill>
                  <a:schemeClr val="tx1"/>
                </a:solidFill>
                <a:latin typeface="Agency FB" pitchFamily="34" charset="0"/>
              </a:rPr>
              <a:t>paragraf</a:t>
            </a:r>
            <a:r>
              <a:rPr lang="en-US" sz="96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9600" dirty="0" err="1" smtClean="0">
                <a:solidFill>
                  <a:schemeClr val="tx1"/>
                </a:solidFill>
                <a:latin typeface="Agency FB" pitchFamily="34" charset="0"/>
              </a:rPr>
              <a:t>tersebut</a:t>
            </a:r>
            <a:r>
              <a:rPr lang="en-US" sz="96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9600" dirty="0" err="1" smtClean="0">
                <a:solidFill>
                  <a:schemeClr val="tx1"/>
                </a:solidFill>
                <a:latin typeface="Agency FB" pitchFamily="34" charset="0"/>
              </a:rPr>
              <a:t>kadang-kadang</a:t>
            </a:r>
            <a:r>
              <a:rPr lang="en-US" sz="96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9600" dirty="0" err="1" smtClean="0">
                <a:solidFill>
                  <a:schemeClr val="tx1"/>
                </a:solidFill>
                <a:latin typeface="Agency FB" pitchFamily="34" charset="0"/>
              </a:rPr>
              <a:t>bersama-sama</a:t>
            </a:r>
            <a:r>
              <a:rPr lang="en-US" sz="9600" dirty="0" smtClean="0">
                <a:solidFill>
                  <a:schemeClr val="tx1"/>
                </a:solidFill>
                <a:latin typeface="Agency FB" pitchFamily="34" charset="0"/>
              </a:rPr>
              <a:t>, </a:t>
            </a:r>
            <a:r>
              <a:rPr lang="en-US" sz="9600" dirty="0" err="1" smtClean="0">
                <a:solidFill>
                  <a:schemeClr val="tx1"/>
                </a:solidFill>
                <a:latin typeface="Agency FB" pitchFamily="34" charset="0"/>
              </a:rPr>
              <a:t>kadang-kadang</a:t>
            </a:r>
            <a:r>
              <a:rPr lang="en-US" sz="9600" dirty="0" smtClean="0">
                <a:solidFill>
                  <a:schemeClr val="tx1"/>
                </a:solidFill>
                <a:latin typeface="Agency FB" pitchFamily="34" charset="0"/>
              </a:rPr>
              <a:t>  </a:t>
            </a:r>
            <a:r>
              <a:rPr lang="en-US" sz="9600" dirty="0" err="1" smtClean="0">
                <a:solidFill>
                  <a:schemeClr val="tx1"/>
                </a:solidFill>
                <a:latin typeface="Agency FB" pitchFamily="34" charset="0"/>
              </a:rPr>
              <a:t>hanya</a:t>
            </a:r>
            <a:r>
              <a:rPr lang="en-US" sz="96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9600" dirty="0" err="1" smtClean="0">
                <a:solidFill>
                  <a:schemeClr val="tx1"/>
                </a:solidFill>
                <a:latin typeface="Agency FB" pitchFamily="34" charset="0"/>
              </a:rPr>
              <a:t>sebagian</a:t>
            </a:r>
            <a:r>
              <a:rPr lang="en-US" sz="9600" dirty="0" smtClean="0">
                <a:solidFill>
                  <a:schemeClr val="tx1"/>
                </a:solidFill>
                <a:latin typeface="Agency FB" pitchFamily="34" charset="0"/>
              </a:rPr>
              <a:t>  </a:t>
            </a:r>
            <a:r>
              <a:rPr lang="en-US" sz="9600" dirty="0" err="1" smtClean="0">
                <a:solidFill>
                  <a:schemeClr val="tx1"/>
                </a:solidFill>
                <a:latin typeface="Agency FB" pitchFamily="34" charset="0"/>
              </a:rPr>
              <a:t>tampil</a:t>
            </a:r>
            <a:r>
              <a:rPr lang="en-US" sz="96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9600" dirty="0" err="1" smtClean="0">
                <a:solidFill>
                  <a:schemeClr val="tx1"/>
                </a:solidFill>
                <a:latin typeface="Agency FB" pitchFamily="34" charset="0"/>
              </a:rPr>
              <a:t>dalam</a:t>
            </a:r>
            <a:r>
              <a:rPr lang="en-US" sz="96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9600" dirty="0" err="1" smtClean="0">
                <a:solidFill>
                  <a:schemeClr val="tx1"/>
                </a:solidFill>
                <a:latin typeface="Agency FB" pitchFamily="34" charset="0"/>
              </a:rPr>
              <a:t>suatu</a:t>
            </a:r>
            <a:r>
              <a:rPr lang="en-US" sz="9600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sz="9600" dirty="0" err="1" smtClean="0">
                <a:solidFill>
                  <a:schemeClr val="tx1"/>
                </a:solidFill>
                <a:latin typeface="Agency FB" pitchFamily="34" charset="0"/>
              </a:rPr>
              <a:t>paragraf</a:t>
            </a:r>
            <a:r>
              <a:rPr lang="en-US" sz="9600" dirty="0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.</a:t>
            </a:r>
          </a:p>
          <a:p>
            <a:pPr algn="l"/>
            <a:r>
              <a:rPr lang="en-US" sz="9600" dirty="0" err="1" smtClean="0">
                <a:solidFill>
                  <a:srgbClr val="00B050"/>
                </a:solidFill>
                <a:latin typeface="Agency FB" pitchFamily="34" charset="0"/>
              </a:rPr>
              <a:t>Contoh</a:t>
            </a:r>
            <a:r>
              <a:rPr lang="en-US" sz="9600" dirty="0" smtClean="0">
                <a:solidFill>
                  <a:srgbClr val="00B050"/>
                </a:solidFill>
                <a:latin typeface="Agency FB" pitchFamily="34" charset="0"/>
              </a:rPr>
              <a:t> </a:t>
            </a:r>
            <a:r>
              <a:rPr lang="en-US" sz="9600" dirty="0" err="1" smtClean="0">
                <a:solidFill>
                  <a:srgbClr val="00B050"/>
                </a:solidFill>
                <a:latin typeface="Agency FB" pitchFamily="34" charset="0"/>
              </a:rPr>
              <a:t>paragraf</a:t>
            </a:r>
            <a:r>
              <a:rPr lang="en-US" sz="9600" dirty="0" smtClean="0">
                <a:solidFill>
                  <a:srgbClr val="00B050"/>
                </a:solidFill>
                <a:latin typeface="Agency FB" pitchFamily="34" charset="0"/>
              </a:rPr>
              <a:t> yang </a:t>
            </a:r>
            <a:r>
              <a:rPr lang="en-US" sz="9600" dirty="0" err="1" smtClean="0">
                <a:solidFill>
                  <a:srgbClr val="00B050"/>
                </a:solidFill>
                <a:latin typeface="Agency FB" pitchFamily="34" charset="0"/>
              </a:rPr>
              <a:t>memiliki</a:t>
            </a:r>
            <a:r>
              <a:rPr lang="en-US" sz="9600" dirty="0" smtClean="0">
                <a:solidFill>
                  <a:srgbClr val="00B050"/>
                </a:solidFill>
                <a:latin typeface="Agency FB" pitchFamily="34" charset="0"/>
              </a:rPr>
              <a:t> </a:t>
            </a:r>
            <a:r>
              <a:rPr lang="en-US" sz="9600" dirty="0" err="1" smtClean="0">
                <a:solidFill>
                  <a:srgbClr val="00B050"/>
                </a:solidFill>
                <a:latin typeface="Agency FB" pitchFamily="34" charset="0"/>
              </a:rPr>
              <a:t>unsur</a:t>
            </a:r>
            <a:r>
              <a:rPr lang="en-US" sz="9600" dirty="0" smtClean="0">
                <a:solidFill>
                  <a:srgbClr val="00B050"/>
                </a:solidFill>
                <a:latin typeface="Agency FB" pitchFamily="34" charset="0"/>
              </a:rPr>
              <a:t> </a:t>
            </a:r>
            <a:r>
              <a:rPr lang="en-US" sz="9600" dirty="0" err="1" smtClean="0">
                <a:solidFill>
                  <a:srgbClr val="00B050"/>
                </a:solidFill>
                <a:latin typeface="Agency FB" pitchFamily="34" charset="0"/>
              </a:rPr>
              <a:t>lengkap</a:t>
            </a:r>
            <a:r>
              <a:rPr lang="en-US" sz="9600" dirty="0" smtClean="0">
                <a:solidFill>
                  <a:srgbClr val="00B050"/>
                </a:solidFill>
                <a:latin typeface="Agency FB" pitchFamily="34" charset="0"/>
              </a:rPr>
              <a:t> :</a:t>
            </a:r>
          </a:p>
          <a:p>
            <a:pPr algn="l"/>
            <a:r>
              <a:rPr lang="en-US" sz="9600" dirty="0" smtClean="0">
                <a:solidFill>
                  <a:srgbClr val="FFC000"/>
                </a:solidFill>
                <a:latin typeface="Agency FB" pitchFamily="34" charset="0"/>
              </a:rPr>
              <a:t> 	</a:t>
            </a:r>
            <a:r>
              <a:rPr lang="en-US" sz="9600" dirty="0" err="1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Sebaliknya</a:t>
            </a:r>
            <a:r>
              <a:rPr lang="en-US" sz="9600" dirty="0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 </a:t>
            </a:r>
            <a:r>
              <a:rPr lang="en-US" sz="9600" dirty="0" err="1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di</a:t>
            </a:r>
            <a:r>
              <a:rPr lang="en-US" sz="9600" dirty="0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 </a:t>
            </a:r>
            <a:r>
              <a:rPr lang="en-US" sz="9600" dirty="0" err="1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rumah</a:t>
            </a:r>
            <a:r>
              <a:rPr lang="en-US" sz="9600" dirty="0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, Pak Ali </a:t>
            </a:r>
            <a:r>
              <a:rPr lang="en-US" sz="9600" dirty="0" err="1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sering</a:t>
            </a:r>
            <a:r>
              <a:rPr lang="en-US" sz="9600" dirty="0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 </a:t>
            </a:r>
            <a:r>
              <a:rPr lang="en-US" sz="9600" dirty="0" err="1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marah-marah</a:t>
            </a:r>
            <a:r>
              <a:rPr lang="en-US" sz="9600" dirty="0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. </a:t>
            </a:r>
            <a:r>
              <a:rPr lang="en-US" sz="9600" dirty="0" err="1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Sarapan</a:t>
            </a:r>
            <a:r>
              <a:rPr lang="en-US" sz="9600" dirty="0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 </a:t>
            </a:r>
            <a:r>
              <a:rPr lang="en-US" sz="9600" dirty="0" err="1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pagi</a:t>
            </a:r>
            <a:r>
              <a:rPr lang="en-US" sz="9600" dirty="0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 </a:t>
            </a:r>
            <a:r>
              <a:rPr lang="en-US" sz="9600" dirty="0" err="1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terlambat</a:t>
            </a:r>
            <a:r>
              <a:rPr lang="en-US" sz="9600" dirty="0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 </a:t>
            </a:r>
            <a:r>
              <a:rPr lang="en-US" sz="9600" dirty="0" err="1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dihidangkan</a:t>
            </a:r>
            <a:r>
              <a:rPr lang="en-US" sz="9600" dirty="0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 </a:t>
            </a:r>
            <a:r>
              <a:rPr lang="en-US" sz="9600" dirty="0" err="1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apalagi</a:t>
            </a:r>
            <a:r>
              <a:rPr lang="en-US" sz="9600" dirty="0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 </a:t>
            </a:r>
            <a:r>
              <a:rPr lang="en-US" sz="9600" dirty="0" err="1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keadaan</a:t>
            </a:r>
            <a:r>
              <a:rPr lang="en-US" sz="9600" dirty="0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 </a:t>
            </a:r>
            <a:r>
              <a:rPr lang="en-US" sz="9600" dirty="0" err="1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dingin</a:t>
            </a:r>
            <a:r>
              <a:rPr lang="en-US" sz="9600" dirty="0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 </a:t>
            </a:r>
            <a:r>
              <a:rPr lang="en-US" sz="9600" dirty="0" err="1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ia</a:t>
            </a:r>
            <a:r>
              <a:rPr lang="en-US" sz="9600" dirty="0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 </a:t>
            </a:r>
            <a:r>
              <a:rPr lang="en-US" sz="9600" dirty="0" err="1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langsung</a:t>
            </a:r>
            <a:r>
              <a:rPr lang="en-US" sz="9600" dirty="0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 </a:t>
            </a:r>
            <a:r>
              <a:rPr lang="en-US" sz="9600" dirty="0" err="1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memukul-mukul</a:t>
            </a:r>
            <a:r>
              <a:rPr lang="en-US" sz="9600" dirty="0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 </a:t>
            </a:r>
            <a:r>
              <a:rPr lang="en-US" sz="9600" dirty="0" err="1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meja</a:t>
            </a:r>
            <a:r>
              <a:rPr lang="en-US" sz="9600" dirty="0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 </a:t>
            </a:r>
            <a:r>
              <a:rPr lang="en-US" sz="9600" dirty="0" err="1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makan</a:t>
            </a:r>
            <a:r>
              <a:rPr lang="en-US" sz="9600" dirty="0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 </a:t>
            </a:r>
            <a:r>
              <a:rPr lang="en-US" sz="9600" dirty="0" err="1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sambil</a:t>
            </a:r>
            <a:r>
              <a:rPr lang="en-US" sz="9600" dirty="0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 </a:t>
            </a:r>
            <a:r>
              <a:rPr lang="en-US" sz="9600" dirty="0" err="1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memaki-maki</a:t>
            </a:r>
            <a:r>
              <a:rPr lang="en-US" sz="9600" dirty="0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 </a:t>
            </a:r>
            <a:r>
              <a:rPr lang="en-US" sz="9600" dirty="0" err="1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pelayan</a:t>
            </a:r>
            <a:r>
              <a:rPr lang="en-US" sz="9600" dirty="0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 </a:t>
            </a:r>
            <a:r>
              <a:rPr lang="en-US" sz="9600" dirty="0" err="1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dapur</a:t>
            </a:r>
            <a:r>
              <a:rPr lang="en-US" sz="9600" dirty="0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. </a:t>
            </a:r>
            <a:r>
              <a:rPr lang="en-US" sz="9600" dirty="0" err="1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Kamar</a:t>
            </a:r>
            <a:r>
              <a:rPr lang="en-US" sz="9600" dirty="0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 </a:t>
            </a:r>
            <a:r>
              <a:rPr lang="en-US" sz="9600" dirty="0" err="1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tidur</a:t>
            </a:r>
            <a:r>
              <a:rPr lang="en-US" sz="9600" dirty="0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 </a:t>
            </a:r>
            <a:r>
              <a:rPr lang="en-US" sz="9600" dirty="0" err="1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tidak</a:t>
            </a:r>
            <a:r>
              <a:rPr lang="en-US" sz="9600" dirty="0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 </a:t>
            </a:r>
            <a:r>
              <a:rPr lang="en-US" sz="9600" dirty="0" err="1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bersih</a:t>
            </a:r>
            <a:r>
              <a:rPr lang="en-US" sz="9600" dirty="0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 </a:t>
            </a:r>
            <a:r>
              <a:rPr lang="en-US" sz="9600" dirty="0" err="1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giliran</a:t>
            </a:r>
            <a:r>
              <a:rPr lang="en-US" sz="9600" dirty="0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 </a:t>
            </a:r>
            <a:r>
              <a:rPr lang="en-US" sz="9600" dirty="0" err="1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pelayan</a:t>
            </a:r>
            <a:r>
              <a:rPr lang="en-US" sz="9600" dirty="0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 </a:t>
            </a:r>
            <a:r>
              <a:rPr lang="en-US" sz="9600" dirty="0" err="1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kena</a:t>
            </a:r>
            <a:r>
              <a:rPr lang="en-US" sz="9600" dirty="0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 </a:t>
            </a:r>
            <a:r>
              <a:rPr lang="en-US" sz="9600" dirty="0" err="1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omelan</a:t>
            </a:r>
            <a:r>
              <a:rPr lang="en-US" sz="9600" dirty="0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. </a:t>
            </a:r>
            <a:r>
              <a:rPr lang="en-US" sz="9600" dirty="0" err="1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Bila</a:t>
            </a:r>
            <a:r>
              <a:rPr lang="en-US" sz="9600" dirty="0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 </a:t>
            </a:r>
            <a:r>
              <a:rPr lang="en-US" sz="9600" dirty="0" err="1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letak</a:t>
            </a:r>
            <a:r>
              <a:rPr lang="en-US" sz="9600" dirty="0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 </a:t>
            </a:r>
            <a:r>
              <a:rPr lang="en-US" sz="9600" dirty="0" err="1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buku</a:t>
            </a:r>
            <a:r>
              <a:rPr lang="en-US" sz="9600" dirty="0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 </a:t>
            </a:r>
            <a:r>
              <a:rPr lang="en-US" sz="9600" dirty="0" err="1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atau</a:t>
            </a:r>
            <a:r>
              <a:rPr lang="en-US" sz="9600" dirty="0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 </a:t>
            </a:r>
            <a:r>
              <a:rPr lang="en-US" sz="9600" dirty="0" err="1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surat-surat</a:t>
            </a:r>
            <a:r>
              <a:rPr lang="en-US" sz="9600" dirty="0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 </a:t>
            </a:r>
            <a:r>
              <a:rPr lang="en-US" sz="9600" dirty="0" err="1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berubah</a:t>
            </a:r>
            <a:r>
              <a:rPr lang="en-US" sz="9600" dirty="0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 </a:t>
            </a:r>
            <a:r>
              <a:rPr lang="en-US" sz="9600" dirty="0" err="1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dari</a:t>
            </a:r>
            <a:r>
              <a:rPr lang="en-US" sz="9600" dirty="0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 </a:t>
            </a:r>
            <a:r>
              <a:rPr lang="en-US" sz="9600" dirty="0" err="1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semula</a:t>
            </a:r>
            <a:r>
              <a:rPr lang="en-US" sz="9600" dirty="0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 </a:t>
            </a:r>
            <a:r>
              <a:rPr lang="en-US" sz="9600" dirty="0" err="1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maka</a:t>
            </a:r>
            <a:r>
              <a:rPr lang="en-US" sz="9600" dirty="0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 </a:t>
            </a:r>
            <a:r>
              <a:rPr lang="en-US" sz="9600" dirty="0" err="1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ia</a:t>
            </a:r>
            <a:r>
              <a:rPr lang="en-US" sz="9600" dirty="0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 </a:t>
            </a:r>
            <a:r>
              <a:rPr lang="en-US" sz="9600" dirty="0" err="1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langsung</a:t>
            </a:r>
            <a:r>
              <a:rPr lang="en-US" sz="9600" dirty="0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 </a:t>
            </a:r>
            <a:r>
              <a:rPr lang="en-US" sz="9600" dirty="0" err="1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menegur</a:t>
            </a:r>
            <a:r>
              <a:rPr lang="en-US" sz="9600" dirty="0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 </a:t>
            </a:r>
            <a:r>
              <a:rPr lang="en-US" sz="9600" dirty="0" err="1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istri</a:t>
            </a:r>
            <a:r>
              <a:rPr lang="en-US" sz="9600" dirty="0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 </a:t>
            </a:r>
            <a:r>
              <a:rPr lang="en-US" sz="9600" dirty="0" err="1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atau</a:t>
            </a:r>
            <a:r>
              <a:rPr lang="en-US" sz="9600" dirty="0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 </a:t>
            </a:r>
            <a:r>
              <a:rPr lang="en-US" sz="9600" dirty="0" err="1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anaknya</a:t>
            </a:r>
            <a:r>
              <a:rPr lang="en-US" sz="9600" dirty="0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. </a:t>
            </a:r>
            <a:r>
              <a:rPr lang="en-US" sz="9600" dirty="0" err="1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Kalau</a:t>
            </a:r>
            <a:r>
              <a:rPr lang="en-US" sz="9600" dirty="0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 </a:t>
            </a:r>
            <a:r>
              <a:rPr lang="en-US" sz="9600" dirty="0" err="1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pekarangan</a:t>
            </a:r>
            <a:r>
              <a:rPr lang="en-US" sz="9600" dirty="0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 </a:t>
            </a:r>
            <a:r>
              <a:rPr lang="en-US" sz="9600" dirty="0" err="1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dan</a:t>
            </a:r>
            <a:r>
              <a:rPr lang="en-US" sz="9600" dirty="0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 </a:t>
            </a:r>
            <a:r>
              <a:rPr lang="en-US" sz="9600" dirty="0" err="1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mobil</a:t>
            </a:r>
            <a:r>
              <a:rPr lang="en-US" sz="9600" dirty="0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 </a:t>
            </a:r>
            <a:r>
              <a:rPr lang="en-US" sz="9600" dirty="0" err="1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tidak</a:t>
            </a:r>
            <a:r>
              <a:rPr lang="en-US" sz="9600" dirty="0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 </a:t>
            </a:r>
            <a:r>
              <a:rPr lang="en-US" sz="9600" dirty="0" err="1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bersih</a:t>
            </a:r>
            <a:r>
              <a:rPr lang="en-US" sz="9600" dirty="0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, </a:t>
            </a:r>
            <a:r>
              <a:rPr lang="en-US" sz="9600" dirty="0" err="1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alamat</a:t>
            </a:r>
            <a:r>
              <a:rPr lang="en-US" sz="9600" dirty="0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 </a:t>
            </a:r>
            <a:r>
              <a:rPr lang="en-US" sz="9600" dirty="0" err="1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pelayan</a:t>
            </a:r>
            <a:r>
              <a:rPr lang="en-US" sz="9600" dirty="0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 </a:t>
            </a:r>
            <a:r>
              <a:rPr lang="en-US" sz="9600" dirty="0" err="1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taman</a:t>
            </a:r>
            <a:r>
              <a:rPr lang="en-US" sz="9600" dirty="0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 </a:t>
            </a:r>
            <a:r>
              <a:rPr lang="en-US" sz="9600" dirty="0" err="1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kena</a:t>
            </a:r>
            <a:r>
              <a:rPr lang="en-US" sz="9600" dirty="0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 “</a:t>
            </a:r>
            <a:r>
              <a:rPr lang="en-US" sz="9600" dirty="0" err="1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semprotan</a:t>
            </a:r>
            <a:r>
              <a:rPr lang="en-US" sz="9600" dirty="0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”. </a:t>
            </a:r>
            <a:r>
              <a:rPr lang="en-US" sz="9600" dirty="0" err="1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Boleh</a:t>
            </a:r>
            <a:r>
              <a:rPr lang="en-US" sz="9600" dirty="0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 </a:t>
            </a:r>
            <a:r>
              <a:rPr lang="en-US" sz="9600" dirty="0" err="1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dikata</a:t>
            </a:r>
            <a:r>
              <a:rPr lang="en-US" sz="9600" dirty="0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 Pak Ali </a:t>
            </a:r>
            <a:r>
              <a:rPr lang="en-US" sz="9600" dirty="0" err="1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melampiaskan</a:t>
            </a:r>
            <a:r>
              <a:rPr lang="en-US" sz="9600" dirty="0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 </a:t>
            </a:r>
            <a:r>
              <a:rPr lang="en-US" sz="9600" dirty="0" err="1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marahnya</a:t>
            </a:r>
            <a:r>
              <a:rPr lang="en-US" sz="9600" dirty="0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 </a:t>
            </a:r>
            <a:r>
              <a:rPr lang="en-US" sz="9600" dirty="0" err="1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setiap</a:t>
            </a:r>
            <a:r>
              <a:rPr lang="en-US" sz="9600" dirty="0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 </a:t>
            </a:r>
            <a:r>
              <a:rPr lang="en-US" sz="9600" dirty="0" err="1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ada</a:t>
            </a:r>
            <a:r>
              <a:rPr lang="en-US" sz="9600" dirty="0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 yang </a:t>
            </a:r>
            <a:r>
              <a:rPr lang="en-US" sz="9600" dirty="0" err="1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tidak</a:t>
            </a:r>
            <a:r>
              <a:rPr lang="en-US" sz="9600" dirty="0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 </a:t>
            </a:r>
            <a:r>
              <a:rPr lang="en-US" sz="9600" dirty="0" err="1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beres</a:t>
            </a:r>
            <a:r>
              <a:rPr lang="en-US" sz="9600" dirty="0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 </a:t>
            </a:r>
            <a:r>
              <a:rPr lang="en-US" sz="9600" dirty="0" err="1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di</a:t>
            </a:r>
            <a:r>
              <a:rPr lang="en-US" sz="9600" dirty="0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 </a:t>
            </a:r>
            <a:r>
              <a:rPr lang="en-US" sz="9600" dirty="0" err="1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rumah</a:t>
            </a:r>
            <a:r>
              <a:rPr lang="en-US" sz="9600" dirty="0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.</a:t>
            </a:r>
          </a:p>
          <a:p>
            <a:pPr algn="l"/>
            <a:r>
              <a:rPr lang="en-US" sz="9600" dirty="0" smtClean="0">
                <a:solidFill>
                  <a:srgbClr val="00B0F0"/>
                </a:solidFill>
                <a:latin typeface="Agency FB" pitchFamily="34" charset="0"/>
              </a:rPr>
              <a:t> </a:t>
            </a:r>
          </a:p>
          <a:p>
            <a:pPr algn="l"/>
            <a:endParaRPr lang="en-US" sz="9600" dirty="0" smtClean="0">
              <a:solidFill>
                <a:schemeClr val="accent2">
                  <a:lumMod val="50000"/>
                </a:schemeClr>
              </a:solidFill>
              <a:latin typeface="Agency FB" pitchFamily="34" charset="0"/>
            </a:endParaRPr>
          </a:p>
          <a:p>
            <a:endParaRPr lang="en-US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228600"/>
            <a:ext cx="8686800" cy="6400800"/>
          </a:xfrm>
        </p:spPr>
        <p:txBody>
          <a:bodyPr/>
          <a:lstStyle/>
          <a:p>
            <a:pPr algn="l"/>
            <a:r>
              <a:rPr lang="en-US" dirty="0" err="1" smtClean="0">
                <a:solidFill>
                  <a:schemeClr val="tx2">
                    <a:lumMod val="40000"/>
                    <a:lumOff val="60000"/>
                  </a:schemeClr>
                </a:solidFill>
                <a:latin typeface="Agency FB" pitchFamily="34" charset="0"/>
              </a:rPr>
              <a:t>Contoh</a:t>
            </a:r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2">
                    <a:lumMod val="40000"/>
                    <a:lumOff val="60000"/>
                  </a:schemeClr>
                </a:solidFill>
                <a:latin typeface="Agency FB" pitchFamily="34" charset="0"/>
              </a:rPr>
              <a:t>paragraf</a:t>
            </a:r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Agency FB" pitchFamily="34" charset="0"/>
              </a:rPr>
              <a:t> yang </a:t>
            </a:r>
            <a:r>
              <a:rPr lang="en-US" dirty="0" err="1" smtClean="0">
                <a:solidFill>
                  <a:schemeClr val="tx2">
                    <a:lumMod val="40000"/>
                    <a:lumOff val="60000"/>
                  </a:schemeClr>
                </a:solidFill>
                <a:latin typeface="Agency FB" pitchFamily="34" charset="0"/>
              </a:rPr>
              <a:t>hanya</a:t>
            </a:r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2">
                    <a:lumMod val="40000"/>
                    <a:lumOff val="60000"/>
                  </a:schemeClr>
                </a:solidFill>
                <a:latin typeface="Agency FB" pitchFamily="34" charset="0"/>
              </a:rPr>
              <a:t>memiliki</a:t>
            </a:r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Agency FB" pitchFamily="34" charset="0"/>
              </a:rPr>
              <a:t> lima </a:t>
            </a:r>
            <a:r>
              <a:rPr lang="en-US" dirty="0" err="1" smtClean="0">
                <a:solidFill>
                  <a:schemeClr val="tx2">
                    <a:lumMod val="40000"/>
                    <a:lumOff val="60000"/>
                  </a:schemeClr>
                </a:solidFill>
                <a:latin typeface="Agency FB" pitchFamily="34" charset="0"/>
              </a:rPr>
              <a:t>unsur</a:t>
            </a:r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Agency FB" pitchFamily="34" charset="0"/>
              </a:rPr>
              <a:t> :</a:t>
            </a:r>
          </a:p>
          <a:p>
            <a:pPr algn="l"/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	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Umumnya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masyarakat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Indonesia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peramah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.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Hampir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semua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anggota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masyarakatnya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mau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membantu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bila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diminta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.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Tamu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asing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yang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minta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penjelasan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tentang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sesuatu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akan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dibantunya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dengan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senang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hati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.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Bertemu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dengan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siapa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saja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di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jalan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akan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disapanya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dengan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sopan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dan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ramah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.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Mereka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tidak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pernah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cemberut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menghadapi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gency FB" pitchFamily="34" charset="0"/>
              </a:rPr>
              <a:t>tamu-tamunya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</a:rPr>
              <a:t>.</a:t>
            </a:r>
          </a:p>
          <a:p>
            <a:pPr algn="l"/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gency FB" pitchFamily="34" charset="0"/>
              </a:rPr>
              <a:t> </a:t>
            </a:r>
            <a:endParaRPr lang="en-US" dirty="0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52400"/>
            <a:ext cx="8534400" cy="6477000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en-US" b="1" dirty="0" smtClean="0">
                <a:solidFill>
                  <a:schemeClr val="bg1"/>
                </a:solidFill>
                <a:latin typeface="Agency FB" pitchFamily="34" charset="0"/>
              </a:rPr>
              <a:t>D. </a:t>
            </a:r>
            <a:r>
              <a:rPr lang="en-US" b="1" dirty="0" err="1" smtClean="0">
                <a:solidFill>
                  <a:schemeClr val="bg1"/>
                </a:solidFill>
                <a:latin typeface="Agency FB" pitchFamily="34" charset="0"/>
              </a:rPr>
              <a:t>Latihan</a:t>
            </a:r>
            <a:r>
              <a:rPr lang="en-US" b="1" dirty="0" smtClean="0">
                <a:solidFill>
                  <a:schemeClr val="bg1"/>
                </a:solidFill>
                <a:latin typeface="Agency FB" pitchFamily="34" charset="0"/>
              </a:rPr>
              <a:t> </a:t>
            </a:r>
            <a:r>
              <a:rPr lang="en-US" b="1" dirty="0" err="1" smtClean="0">
                <a:solidFill>
                  <a:schemeClr val="bg1"/>
                </a:solidFill>
                <a:latin typeface="Agency FB" pitchFamily="34" charset="0"/>
              </a:rPr>
              <a:t>Soal</a:t>
            </a:r>
            <a:endParaRPr lang="en-US" b="1" dirty="0" smtClean="0">
              <a:solidFill>
                <a:schemeClr val="bg1"/>
              </a:solidFill>
              <a:latin typeface="Agency FB" pitchFamily="34" charset="0"/>
            </a:endParaRPr>
          </a:p>
          <a:p>
            <a:pPr algn="l"/>
            <a:endParaRPr lang="en-US" b="1" dirty="0" smtClean="0">
              <a:solidFill>
                <a:schemeClr val="bg1"/>
              </a:solidFill>
              <a:latin typeface="Agency FB" pitchFamily="34" charset="0"/>
            </a:endParaRPr>
          </a:p>
          <a:p>
            <a:pPr marL="514350" indent="-514350" algn="l">
              <a:buFont typeface="+mj-lt"/>
              <a:buAutoNum type="arabicPeriod"/>
            </a:pPr>
            <a:r>
              <a:rPr lang="en-US" dirty="0" err="1" smtClean="0">
                <a:solidFill>
                  <a:schemeClr val="bg1"/>
                </a:solidFill>
                <a:latin typeface="Agency FB" pitchFamily="34" charset="0"/>
              </a:rPr>
              <a:t>Bacalah</a:t>
            </a:r>
            <a:r>
              <a:rPr lang="en-US" dirty="0" smtClean="0">
                <a:solidFill>
                  <a:schemeClr val="bg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Agency FB" pitchFamily="34" charset="0"/>
              </a:rPr>
              <a:t>paragraf</a:t>
            </a:r>
            <a:r>
              <a:rPr lang="en-US" dirty="0" smtClean="0">
                <a:solidFill>
                  <a:schemeClr val="bg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Agency FB" pitchFamily="34" charset="0"/>
              </a:rPr>
              <a:t>berikut</a:t>
            </a:r>
            <a:r>
              <a:rPr lang="en-US" dirty="0" smtClean="0">
                <a:solidFill>
                  <a:schemeClr val="bg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Agency FB" pitchFamily="34" charset="0"/>
              </a:rPr>
              <a:t>dengan</a:t>
            </a:r>
            <a:r>
              <a:rPr lang="en-US" dirty="0" smtClean="0">
                <a:solidFill>
                  <a:schemeClr val="bg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Agency FB" pitchFamily="34" charset="0"/>
              </a:rPr>
              <a:t>saksama</a:t>
            </a:r>
            <a:r>
              <a:rPr lang="en-US" dirty="0" smtClean="0">
                <a:solidFill>
                  <a:schemeClr val="bg1"/>
                </a:solidFill>
                <a:latin typeface="Agency FB" pitchFamily="34" charset="0"/>
              </a:rPr>
              <a:t>!</a:t>
            </a:r>
          </a:p>
          <a:p>
            <a:pPr marL="514350" indent="-514350" algn="l"/>
            <a:r>
              <a:rPr lang="en-US" dirty="0" smtClean="0">
                <a:solidFill>
                  <a:schemeClr val="bg1"/>
                </a:solidFill>
                <a:latin typeface="Agency FB" pitchFamily="34" charset="0"/>
              </a:rPr>
              <a:t/>
            </a:r>
            <a:br>
              <a:rPr lang="en-US" dirty="0" smtClean="0">
                <a:solidFill>
                  <a:schemeClr val="bg1"/>
                </a:solidFill>
                <a:latin typeface="Agency FB" pitchFamily="34" charset="0"/>
              </a:rPr>
            </a:br>
            <a:r>
              <a:rPr lang="en-US" dirty="0" err="1" smtClean="0">
                <a:solidFill>
                  <a:schemeClr val="bg1"/>
                </a:solidFill>
                <a:latin typeface="Agency FB" pitchFamily="34" charset="0"/>
              </a:rPr>
              <a:t>Dampak</a:t>
            </a:r>
            <a:r>
              <a:rPr lang="en-US" dirty="0" smtClean="0">
                <a:solidFill>
                  <a:schemeClr val="bg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Agency FB" pitchFamily="34" charset="0"/>
              </a:rPr>
              <a:t>merebaknya</a:t>
            </a:r>
            <a:r>
              <a:rPr lang="en-US" dirty="0" smtClean="0">
                <a:solidFill>
                  <a:schemeClr val="bg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Agency FB" pitchFamily="34" charset="0"/>
              </a:rPr>
              <a:t>penyebaran</a:t>
            </a:r>
            <a:r>
              <a:rPr lang="en-US" dirty="0" smtClean="0">
                <a:solidFill>
                  <a:schemeClr val="bg1"/>
                </a:solidFill>
                <a:latin typeface="Agency FB" pitchFamily="34" charset="0"/>
              </a:rPr>
              <a:t> virus </a:t>
            </a:r>
            <a:r>
              <a:rPr lang="en-US" dirty="0" err="1" smtClean="0">
                <a:solidFill>
                  <a:schemeClr val="bg1"/>
                </a:solidFill>
                <a:latin typeface="Agency FB" pitchFamily="34" charset="0"/>
              </a:rPr>
              <a:t>sindrom</a:t>
            </a:r>
            <a:r>
              <a:rPr lang="en-US" dirty="0" smtClean="0">
                <a:solidFill>
                  <a:schemeClr val="bg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Agency FB" pitchFamily="34" charset="0"/>
              </a:rPr>
              <a:t>pernafasan</a:t>
            </a:r>
            <a:r>
              <a:rPr lang="en-US" dirty="0" smtClean="0">
                <a:solidFill>
                  <a:schemeClr val="bg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Agency FB" pitchFamily="34" charset="0"/>
              </a:rPr>
              <a:t>akut</a:t>
            </a:r>
            <a:r>
              <a:rPr lang="en-US" dirty="0" smtClean="0">
                <a:solidFill>
                  <a:schemeClr val="bg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Agency FB" pitchFamily="34" charset="0"/>
              </a:rPr>
              <a:t>parah</a:t>
            </a:r>
            <a:r>
              <a:rPr lang="en-US" dirty="0" smtClean="0">
                <a:solidFill>
                  <a:schemeClr val="bg1"/>
                </a:solidFill>
                <a:latin typeface="Agency FB" pitchFamily="34" charset="0"/>
              </a:rPr>
              <a:t> (Severe Acute Respiratory </a:t>
            </a:r>
            <a:r>
              <a:rPr lang="en-US" dirty="0" err="1" smtClean="0">
                <a:solidFill>
                  <a:schemeClr val="bg1"/>
                </a:solidFill>
                <a:latin typeface="Agency FB" pitchFamily="34" charset="0"/>
              </a:rPr>
              <a:t>Sindrome</a:t>
            </a:r>
            <a:r>
              <a:rPr lang="en-US" dirty="0" smtClean="0">
                <a:solidFill>
                  <a:schemeClr val="bg1"/>
                </a:solidFill>
                <a:latin typeface="Agency FB" pitchFamily="34" charset="0"/>
              </a:rPr>
              <a:t>/SARS) </a:t>
            </a:r>
            <a:r>
              <a:rPr lang="en-US" dirty="0" err="1" smtClean="0">
                <a:solidFill>
                  <a:schemeClr val="bg1"/>
                </a:solidFill>
                <a:latin typeface="Agency FB" pitchFamily="34" charset="0"/>
              </a:rPr>
              <a:t>dari</a:t>
            </a:r>
            <a:r>
              <a:rPr lang="en-US" dirty="0" smtClean="0">
                <a:solidFill>
                  <a:schemeClr val="bg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Agency FB" pitchFamily="34" charset="0"/>
              </a:rPr>
              <a:t>negeri</a:t>
            </a:r>
            <a:r>
              <a:rPr lang="en-US" dirty="0" smtClean="0">
                <a:solidFill>
                  <a:schemeClr val="bg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Agency FB" pitchFamily="34" charset="0"/>
              </a:rPr>
              <a:t>Jiran</a:t>
            </a:r>
            <a:r>
              <a:rPr lang="en-US" dirty="0" smtClean="0">
                <a:solidFill>
                  <a:schemeClr val="bg1"/>
                </a:solidFill>
                <a:latin typeface="Agency FB" pitchFamily="34" charset="0"/>
              </a:rPr>
              <a:t>, </a:t>
            </a:r>
            <a:r>
              <a:rPr lang="en-US" dirty="0" err="1" smtClean="0">
                <a:solidFill>
                  <a:schemeClr val="bg1"/>
                </a:solidFill>
                <a:latin typeface="Agency FB" pitchFamily="34" charset="0"/>
              </a:rPr>
              <a:t>Singapura</a:t>
            </a:r>
            <a:r>
              <a:rPr lang="en-US" dirty="0" smtClean="0">
                <a:solidFill>
                  <a:schemeClr val="bg1"/>
                </a:solidFill>
                <a:latin typeface="Agency FB" pitchFamily="34" charset="0"/>
              </a:rPr>
              <a:t>, </a:t>
            </a:r>
            <a:r>
              <a:rPr lang="en-US" dirty="0" err="1" smtClean="0">
                <a:solidFill>
                  <a:schemeClr val="bg1"/>
                </a:solidFill>
                <a:latin typeface="Agency FB" pitchFamily="34" charset="0"/>
              </a:rPr>
              <a:t>mulai</a:t>
            </a:r>
            <a:r>
              <a:rPr lang="en-US" dirty="0" smtClean="0">
                <a:solidFill>
                  <a:schemeClr val="bg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Agency FB" pitchFamily="34" charset="0"/>
              </a:rPr>
              <a:t>mengancam</a:t>
            </a:r>
            <a:r>
              <a:rPr lang="en-US" dirty="0" smtClean="0">
                <a:solidFill>
                  <a:schemeClr val="bg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Agency FB" pitchFamily="34" charset="0"/>
              </a:rPr>
              <a:t>bisnis</a:t>
            </a:r>
            <a:r>
              <a:rPr lang="en-US" dirty="0" smtClean="0">
                <a:solidFill>
                  <a:schemeClr val="bg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Agency FB" pitchFamily="34" charset="0"/>
              </a:rPr>
              <a:t>perhotelan</a:t>
            </a:r>
            <a:r>
              <a:rPr lang="en-US" dirty="0" smtClean="0">
                <a:solidFill>
                  <a:schemeClr val="bg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Agency FB" pitchFamily="34" charset="0"/>
              </a:rPr>
              <a:t>di</a:t>
            </a:r>
            <a:r>
              <a:rPr lang="en-US" dirty="0" smtClean="0">
                <a:solidFill>
                  <a:schemeClr val="bg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Agency FB" pitchFamily="34" charset="0"/>
              </a:rPr>
              <a:t>Batam</a:t>
            </a:r>
            <a:r>
              <a:rPr lang="en-US" dirty="0" smtClean="0">
                <a:solidFill>
                  <a:schemeClr val="bg1"/>
                </a:solidFill>
                <a:latin typeface="Agency FB" pitchFamily="34" charset="0"/>
              </a:rPr>
              <a:t>. </a:t>
            </a:r>
            <a:r>
              <a:rPr lang="en-US" dirty="0" err="1" smtClean="0">
                <a:solidFill>
                  <a:schemeClr val="bg1"/>
                </a:solidFill>
                <a:latin typeface="Agency FB" pitchFamily="34" charset="0"/>
              </a:rPr>
              <a:t>Jumlah</a:t>
            </a:r>
            <a:r>
              <a:rPr lang="en-US" dirty="0" smtClean="0">
                <a:solidFill>
                  <a:schemeClr val="bg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Agency FB" pitchFamily="34" charset="0"/>
              </a:rPr>
              <a:t>tamu</a:t>
            </a:r>
            <a:r>
              <a:rPr lang="en-US" dirty="0" smtClean="0">
                <a:solidFill>
                  <a:schemeClr val="bg1"/>
                </a:solidFill>
                <a:latin typeface="Agency FB" pitchFamily="34" charset="0"/>
              </a:rPr>
              <a:t>, </a:t>
            </a:r>
            <a:r>
              <a:rPr lang="en-US" dirty="0" err="1" smtClean="0">
                <a:solidFill>
                  <a:schemeClr val="bg1"/>
                </a:solidFill>
                <a:latin typeface="Agency FB" pitchFamily="34" charset="0"/>
              </a:rPr>
              <a:t>baik</a:t>
            </a:r>
            <a:r>
              <a:rPr lang="en-US" dirty="0" smtClean="0">
                <a:solidFill>
                  <a:schemeClr val="bg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Agency FB" pitchFamily="34" charset="0"/>
              </a:rPr>
              <a:t>dari</a:t>
            </a:r>
            <a:r>
              <a:rPr lang="en-US" dirty="0" smtClean="0">
                <a:solidFill>
                  <a:schemeClr val="bg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Agency FB" pitchFamily="34" charset="0"/>
              </a:rPr>
              <a:t>luar</a:t>
            </a:r>
            <a:r>
              <a:rPr lang="en-US" dirty="0" smtClean="0">
                <a:solidFill>
                  <a:schemeClr val="bg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Agency FB" pitchFamily="34" charset="0"/>
              </a:rPr>
              <a:t>negeri</a:t>
            </a:r>
            <a:r>
              <a:rPr lang="en-US" dirty="0" smtClean="0">
                <a:solidFill>
                  <a:schemeClr val="bg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Agency FB" pitchFamily="34" charset="0"/>
              </a:rPr>
              <a:t>maupun</a:t>
            </a:r>
            <a:r>
              <a:rPr lang="en-US" dirty="0" smtClean="0">
                <a:solidFill>
                  <a:schemeClr val="bg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Agency FB" pitchFamily="34" charset="0"/>
              </a:rPr>
              <a:t>dalam</a:t>
            </a:r>
            <a:r>
              <a:rPr lang="en-US" dirty="0" smtClean="0">
                <a:solidFill>
                  <a:schemeClr val="bg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Agency FB" pitchFamily="34" charset="0"/>
              </a:rPr>
              <a:t>negeri</a:t>
            </a:r>
            <a:r>
              <a:rPr lang="en-US" dirty="0" smtClean="0">
                <a:solidFill>
                  <a:schemeClr val="bg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Agency FB" pitchFamily="34" charset="0"/>
              </a:rPr>
              <a:t>merosot</a:t>
            </a:r>
            <a:r>
              <a:rPr lang="en-US" dirty="0" smtClean="0">
                <a:solidFill>
                  <a:schemeClr val="bg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Agency FB" pitchFamily="34" charset="0"/>
              </a:rPr>
              <a:t>hingga</a:t>
            </a:r>
            <a:r>
              <a:rPr lang="en-US" dirty="0" smtClean="0">
                <a:solidFill>
                  <a:schemeClr val="bg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Agency FB" pitchFamily="34" charset="0"/>
              </a:rPr>
              <a:t>tingkat</a:t>
            </a:r>
            <a:r>
              <a:rPr lang="en-US" dirty="0" smtClean="0">
                <a:solidFill>
                  <a:schemeClr val="bg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Agency FB" pitchFamily="34" charset="0"/>
              </a:rPr>
              <a:t>hunian</a:t>
            </a:r>
            <a:r>
              <a:rPr lang="en-US" dirty="0" smtClean="0">
                <a:solidFill>
                  <a:schemeClr val="bg1"/>
                </a:solidFill>
                <a:latin typeface="Agency FB" pitchFamily="34" charset="0"/>
              </a:rPr>
              <a:t> hotel </a:t>
            </a:r>
            <a:r>
              <a:rPr lang="en-US" dirty="0" err="1" smtClean="0">
                <a:solidFill>
                  <a:schemeClr val="bg1"/>
                </a:solidFill>
                <a:latin typeface="Agency FB" pitchFamily="34" charset="0"/>
              </a:rPr>
              <a:t>di</a:t>
            </a:r>
            <a:r>
              <a:rPr lang="en-US" dirty="0" smtClean="0">
                <a:solidFill>
                  <a:schemeClr val="bg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Agency FB" pitchFamily="34" charset="0"/>
              </a:rPr>
              <a:t>Batam</a:t>
            </a:r>
            <a:r>
              <a:rPr lang="en-US" dirty="0" smtClean="0">
                <a:solidFill>
                  <a:schemeClr val="bg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Agency FB" pitchFamily="34" charset="0"/>
              </a:rPr>
              <a:t>berkurang</a:t>
            </a:r>
            <a:r>
              <a:rPr lang="en-US" dirty="0" smtClean="0">
                <a:solidFill>
                  <a:schemeClr val="bg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Agency FB" pitchFamily="34" charset="0"/>
              </a:rPr>
              <a:t>hingga</a:t>
            </a:r>
            <a:r>
              <a:rPr lang="en-US" dirty="0" smtClean="0">
                <a:solidFill>
                  <a:schemeClr val="bg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Agency FB" pitchFamily="34" charset="0"/>
              </a:rPr>
              <a:t>sepuluh</a:t>
            </a:r>
            <a:r>
              <a:rPr lang="en-US" dirty="0" smtClean="0">
                <a:solidFill>
                  <a:schemeClr val="bg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Agency FB" pitchFamily="34" charset="0"/>
              </a:rPr>
              <a:t>persen</a:t>
            </a:r>
            <a:r>
              <a:rPr lang="en-US" dirty="0" smtClean="0">
                <a:solidFill>
                  <a:schemeClr val="bg1"/>
                </a:solidFill>
                <a:latin typeface="Agency FB" pitchFamily="34" charset="0"/>
              </a:rPr>
              <a:t>. </a:t>
            </a:r>
            <a:r>
              <a:rPr lang="en-US" dirty="0" err="1" smtClean="0">
                <a:solidFill>
                  <a:schemeClr val="bg1"/>
                </a:solidFill>
                <a:latin typeface="Agency FB" pitchFamily="34" charset="0"/>
              </a:rPr>
              <a:t>Demikian</a:t>
            </a:r>
            <a:r>
              <a:rPr lang="en-US" dirty="0" smtClean="0">
                <a:solidFill>
                  <a:schemeClr val="bg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Agency FB" pitchFamily="34" charset="0"/>
              </a:rPr>
              <a:t>kata</a:t>
            </a:r>
            <a:r>
              <a:rPr lang="en-US" dirty="0" smtClean="0">
                <a:solidFill>
                  <a:schemeClr val="bg1"/>
                </a:solidFill>
                <a:latin typeface="Agency FB" pitchFamily="34" charset="0"/>
              </a:rPr>
              <a:t> Public Relation Manager </a:t>
            </a:r>
            <a:r>
              <a:rPr lang="en-US" dirty="0" err="1" smtClean="0">
                <a:solidFill>
                  <a:schemeClr val="bg1"/>
                </a:solidFill>
                <a:latin typeface="Agency FB" pitchFamily="34" charset="0"/>
              </a:rPr>
              <a:t>Goodway</a:t>
            </a:r>
            <a:r>
              <a:rPr lang="en-US" dirty="0" smtClean="0">
                <a:solidFill>
                  <a:schemeClr val="bg1"/>
                </a:solidFill>
                <a:latin typeface="Agency FB" pitchFamily="34" charset="0"/>
              </a:rPr>
              <a:t> Hotel </a:t>
            </a:r>
            <a:r>
              <a:rPr lang="en-US" dirty="0" err="1" smtClean="0">
                <a:solidFill>
                  <a:schemeClr val="bg1"/>
                </a:solidFill>
                <a:latin typeface="Agency FB" pitchFamily="34" charset="0"/>
              </a:rPr>
              <a:t>Puri</a:t>
            </a:r>
            <a:r>
              <a:rPr lang="en-US" dirty="0" smtClean="0">
                <a:solidFill>
                  <a:schemeClr val="bg1"/>
                </a:solidFill>
                <a:latin typeface="Agency FB" pitchFamily="34" charset="0"/>
              </a:rPr>
              <a:t> Garden, Budi </a:t>
            </a:r>
            <a:r>
              <a:rPr lang="en-US" dirty="0" err="1" smtClean="0">
                <a:solidFill>
                  <a:schemeClr val="bg1"/>
                </a:solidFill>
                <a:latin typeface="Agency FB" pitchFamily="34" charset="0"/>
              </a:rPr>
              <a:t>Purnomo</a:t>
            </a:r>
            <a:r>
              <a:rPr lang="en-US" dirty="0" smtClean="0">
                <a:solidFill>
                  <a:schemeClr val="bg1"/>
                </a:solidFill>
                <a:latin typeface="Agency FB" pitchFamily="34" charset="0"/>
              </a:rPr>
              <a:t>, </a:t>
            </a:r>
            <a:r>
              <a:rPr lang="en-US" dirty="0" err="1" smtClean="0">
                <a:solidFill>
                  <a:schemeClr val="bg1"/>
                </a:solidFill>
                <a:latin typeface="Agency FB" pitchFamily="34" charset="0"/>
              </a:rPr>
              <a:t>dan</a:t>
            </a:r>
            <a:r>
              <a:rPr lang="en-US" dirty="0" smtClean="0">
                <a:solidFill>
                  <a:schemeClr val="bg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Agency FB" pitchFamily="34" charset="0"/>
              </a:rPr>
              <a:t>pengusaha</a:t>
            </a:r>
            <a:r>
              <a:rPr lang="en-US" dirty="0" smtClean="0">
                <a:solidFill>
                  <a:schemeClr val="bg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Agency FB" pitchFamily="34" charset="0"/>
              </a:rPr>
              <a:t>Novotel</a:t>
            </a:r>
            <a:r>
              <a:rPr lang="en-US" dirty="0" smtClean="0">
                <a:solidFill>
                  <a:schemeClr val="bg1"/>
                </a:solidFill>
                <a:latin typeface="Agency FB" pitchFamily="34" charset="0"/>
              </a:rPr>
              <a:t> Hotel, </a:t>
            </a:r>
            <a:r>
              <a:rPr lang="en-US" dirty="0" err="1" smtClean="0">
                <a:solidFill>
                  <a:schemeClr val="bg1"/>
                </a:solidFill>
                <a:latin typeface="Agency FB" pitchFamily="34" charset="0"/>
              </a:rPr>
              <a:t>Anas</a:t>
            </a:r>
            <a:r>
              <a:rPr lang="en-US" dirty="0" smtClean="0">
                <a:solidFill>
                  <a:schemeClr val="bg1"/>
                </a:solidFill>
                <a:latin typeface="Agency FB" pitchFamily="34" charset="0"/>
              </a:rPr>
              <a:t>, </a:t>
            </a:r>
            <a:r>
              <a:rPr lang="en-US" dirty="0" err="1" smtClean="0">
                <a:solidFill>
                  <a:schemeClr val="bg1"/>
                </a:solidFill>
                <a:latin typeface="Agency FB" pitchFamily="34" charset="0"/>
              </a:rPr>
              <a:t>ketika</a:t>
            </a:r>
            <a:r>
              <a:rPr lang="en-US" dirty="0" smtClean="0">
                <a:solidFill>
                  <a:schemeClr val="bg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Agency FB" pitchFamily="34" charset="0"/>
              </a:rPr>
              <a:t>dihubungi</a:t>
            </a:r>
            <a:r>
              <a:rPr lang="en-US" dirty="0" smtClean="0">
                <a:solidFill>
                  <a:schemeClr val="bg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Agency FB" pitchFamily="34" charset="0"/>
              </a:rPr>
              <a:t>Kompas</a:t>
            </a:r>
            <a:r>
              <a:rPr lang="en-US" dirty="0" smtClean="0">
                <a:solidFill>
                  <a:schemeClr val="bg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Agency FB" pitchFamily="34" charset="0"/>
              </a:rPr>
              <a:t>di</a:t>
            </a:r>
            <a:r>
              <a:rPr lang="en-US" dirty="0" smtClean="0">
                <a:solidFill>
                  <a:schemeClr val="bg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Agency FB" pitchFamily="34" charset="0"/>
              </a:rPr>
              <a:t>Batam</a:t>
            </a:r>
            <a:r>
              <a:rPr lang="en-US" dirty="0" smtClean="0">
                <a:solidFill>
                  <a:schemeClr val="bg1"/>
                </a:solidFill>
                <a:latin typeface="Agency FB" pitchFamily="34" charset="0"/>
              </a:rPr>
              <a:t>.</a:t>
            </a:r>
            <a:br>
              <a:rPr lang="en-US" dirty="0" smtClean="0">
                <a:solidFill>
                  <a:schemeClr val="bg1"/>
                </a:solidFill>
                <a:latin typeface="Agency FB" pitchFamily="34" charset="0"/>
              </a:rPr>
            </a:br>
            <a:r>
              <a:rPr lang="en-US" dirty="0" err="1" smtClean="0">
                <a:solidFill>
                  <a:schemeClr val="bg1"/>
                </a:solidFill>
                <a:latin typeface="Agency FB" pitchFamily="34" charset="0"/>
              </a:rPr>
              <a:t>Ide</a:t>
            </a:r>
            <a:r>
              <a:rPr lang="en-US" dirty="0" smtClean="0">
                <a:solidFill>
                  <a:schemeClr val="bg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Agency FB" pitchFamily="34" charset="0"/>
              </a:rPr>
              <a:t>pokok</a:t>
            </a:r>
            <a:r>
              <a:rPr lang="en-US" dirty="0" smtClean="0">
                <a:solidFill>
                  <a:schemeClr val="bg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Agency FB" pitchFamily="34" charset="0"/>
              </a:rPr>
              <a:t>paragraf</a:t>
            </a:r>
            <a:r>
              <a:rPr lang="en-US" dirty="0" smtClean="0">
                <a:solidFill>
                  <a:schemeClr val="bg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Agency FB" pitchFamily="34" charset="0"/>
              </a:rPr>
              <a:t>tersebut</a:t>
            </a:r>
            <a:r>
              <a:rPr lang="en-US" dirty="0" smtClean="0">
                <a:solidFill>
                  <a:schemeClr val="bg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Agency FB" pitchFamily="34" charset="0"/>
              </a:rPr>
              <a:t>adalah</a:t>
            </a:r>
            <a:r>
              <a:rPr lang="en-US" dirty="0" smtClean="0">
                <a:solidFill>
                  <a:schemeClr val="bg1"/>
                </a:solidFill>
                <a:latin typeface="Agency FB" pitchFamily="34" charset="0"/>
              </a:rPr>
              <a:t> ....</a:t>
            </a:r>
          </a:p>
          <a:p>
            <a:pPr marL="514350" indent="-514350" algn="l"/>
            <a:r>
              <a:rPr lang="en-US" dirty="0" smtClean="0">
                <a:solidFill>
                  <a:schemeClr val="bg1"/>
                </a:solidFill>
                <a:latin typeface="Agency FB" pitchFamily="34" charset="0"/>
              </a:rPr>
              <a:t/>
            </a:r>
            <a:br>
              <a:rPr lang="en-US" dirty="0" smtClean="0">
                <a:solidFill>
                  <a:schemeClr val="bg1"/>
                </a:solidFill>
                <a:latin typeface="Agency FB" pitchFamily="34" charset="0"/>
              </a:rPr>
            </a:br>
            <a:r>
              <a:rPr lang="en-US" dirty="0" smtClean="0">
                <a:solidFill>
                  <a:schemeClr val="bg1"/>
                </a:solidFill>
                <a:latin typeface="Agency FB" pitchFamily="34" charset="0"/>
              </a:rPr>
              <a:t>A. </a:t>
            </a:r>
            <a:r>
              <a:rPr lang="en-US" dirty="0" err="1" smtClean="0">
                <a:solidFill>
                  <a:schemeClr val="bg1"/>
                </a:solidFill>
                <a:latin typeface="Agency FB" pitchFamily="34" charset="0"/>
              </a:rPr>
              <a:t>dampak</a:t>
            </a:r>
            <a:r>
              <a:rPr lang="en-US" dirty="0" smtClean="0">
                <a:solidFill>
                  <a:schemeClr val="bg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Agency FB" pitchFamily="34" charset="0"/>
              </a:rPr>
              <a:t>penyebaran</a:t>
            </a:r>
            <a:r>
              <a:rPr lang="en-US" dirty="0" smtClean="0">
                <a:solidFill>
                  <a:schemeClr val="bg1"/>
                </a:solidFill>
                <a:latin typeface="Agency FB" pitchFamily="34" charset="0"/>
              </a:rPr>
              <a:t> virus SARS </a:t>
            </a:r>
            <a:r>
              <a:rPr lang="en-US" dirty="0" err="1" smtClean="0">
                <a:solidFill>
                  <a:schemeClr val="bg1"/>
                </a:solidFill>
                <a:latin typeface="Agency FB" pitchFamily="34" charset="0"/>
              </a:rPr>
              <a:t>terhadap</a:t>
            </a:r>
            <a:r>
              <a:rPr lang="en-US" dirty="0" smtClean="0">
                <a:solidFill>
                  <a:schemeClr val="bg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Agency FB" pitchFamily="34" charset="0"/>
              </a:rPr>
              <a:t>bisnis</a:t>
            </a:r>
            <a:r>
              <a:rPr lang="en-US" dirty="0" smtClean="0">
                <a:solidFill>
                  <a:schemeClr val="bg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Agency FB" pitchFamily="34" charset="0"/>
              </a:rPr>
              <a:t>perhotelan</a:t>
            </a:r>
            <a:r>
              <a:rPr lang="en-US" dirty="0" smtClean="0">
                <a:solidFill>
                  <a:schemeClr val="bg1"/>
                </a:solidFill>
                <a:latin typeface="Agency FB" pitchFamily="34" charset="0"/>
              </a:rPr>
              <a:t/>
            </a:r>
            <a:br>
              <a:rPr lang="en-US" dirty="0" smtClean="0">
                <a:solidFill>
                  <a:schemeClr val="bg1"/>
                </a:solidFill>
                <a:latin typeface="Agency FB" pitchFamily="34" charset="0"/>
              </a:rPr>
            </a:br>
            <a:r>
              <a:rPr lang="en-US" dirty="0" smtClean="0">
                <a:solidFill>
                  <a:schemeClr val="bg1"/>
                </a:solidFill>
                <a:latin typeface="Agency FB" pitchFamily="34" charset="0"/>
              </a:rPr>
              <a:t>B. </a:t>
            </a:r>
            <a:r>
              <a:rPr lang="en-US" dirty="0" err="1" smtClean="0">
                <a:solidFill>
                  <a:schemeClr val="bg1"/>
                </a:solidFill>
                <a:latin typeface="Agency FB" pitchFamily="34" charset="0"/>
              </a:rPr>
              <a:t>penyebaran</a:t>
            </a:r>
            <a:r>
              <a:rPr lang="en-US" dirty="0" smtClean="0">
                <a:solidFill>
                  <a:schemeClr val="bg1"/>
                </a:solidFill>
                <a:latin typeface="Agency FB" pitchFamily="34" charset="0"/>
              </a:rPr>
              <a:t> virus SARS </a:t>
            </a:r>
            <a:r>
              <a:rPr lang="en-US" dirty="0" err="1" smtClean="0">
                <a:solidFill>
                  <a:schemeClr val="bg1"/>
                </a:solidFill>
                <a:latin typeface="Agency FB" pitchFamily="34" charset="0"/>
              </a:rPr>
              <a:t>dari</a:t>
            </a:r>
            <a:r>
              <a:rPr lang="en-US" dirty="0" smtClean="0">
                <a:solidFill>
                  <a:schemeClr val="bg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Agency FB" pitchFamily="34" charset="0"/>
              </a:rPr>
              <a:t>negeri</a:t>
            </a:r>
            <a:r>
              <a:rPr lang="en-US" dirty="0" smtClean="0">
                <a:solidFill>
                  <a:schemeClr val="bg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Agency FB" pitchFamily="34" charset="0"/>
              </a:rPr>
              <a:t>Jiran</a:t>
            </a:r>
            <a:r>
              <a:rPr lang="en-US" dirty="0" smtClean="0">
                <a:solidFill>
                  <a:schemeClr val="bg1"/>
                </a:solidFill>
                <a:latin typeface="Agency FB" pitchFamily="34" charset="0"/>
              </a:rPr>
              <a:t> (</a:t>
            </a:r>
            <a:r>
              <a:rPr lang="en-US" dirty="0" err="1" smtClean="0">
                <a:solidFill>
                  <a:schemeClr val="bg1"/>
                </a:solidFill>
                <a:latin typeface="Agency FB" pitchFamily="34" charset="0"/>
              </a:rPr>
              <a:t>Singapura</a:t>
            </a:r>
            <a:r>
              <a:rPr lang="en-US" dirty="0" smtClean="0">
                <a:solidFill>
                  <a:schemeClr val="bg1"/>
                </a:solidFill>
                <a:latin typeface="Agency FB" pitchFamily="34" charset="0"/>
              </a:rPr>
              <a:t>).</a:t>
            </a:r>
            <a:br>
              <a:rPr lang="en-US" dirty="0" smtClean="0">
                <a:solidFill>
                  <a:schemeClr val="bg1"/>
                </a:solidFill>
                <a:latin typeface="Agency FB" pitchFamily="34" charset="0"/>
              </a:rPr>
            </a:br>
            <a:r>
              <a:rPr lang="en-US" dirty="0" smtClean="0">
                <a:solidFill>
                  <a:schemeClr val="bg1"/>
                </a:solidFill>
                <a:latin typeface="Agency FB" pitchFamily="34" charset="0"/>
              </a:rPr>
              <a:t>C. virus SARS </a:t>
            </a:r>
            <a:r>
              <a:rPr lang="en-US" dirty="0" err="1" smtClean="0">
                <a:solidFill>
                  <a:schemeClr val="bg1"/>
                </a:solidFill>
                <a:latin typeface="Agency FB" pitchFamily="34" charset="0"/>
              </a:rPr>
              <a:t>mengancam</a:t>
            </a:r>
            <a:r>
              <a:rPr lang="en-US" dirty="0" smtClean="0">
                <a:solidFill>
                  <a:schemeClr val="bg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Agency FB" pitchFamily="34" charset="0"/>
              </a:rPr>
              <a:t>bisnis</a:t>
            </a:r>
            <a:r>
              <a:rPr lang="en-US" dirty="0" smtClean="0">
                <a:solidFill>
                  <a:schemeClr val="bg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Agency FB" pitchFamily="34" charset="0"/>
              </a:rPr>
              <a:t>perhotelan</a:t>
            </a:r>
            <a:r>
              <a:rPr lang="en-US" dirty="0" smtClean="0">
                <a:solidFill>
                  <a:schemeClr val="bg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Agency FB" pitchFamily="34" charset="0"/>
              </a:rPr>
              <a:t>di</a:t>
            </a:r>
            <a:r>
              <a:rPr lang="en-US" dirty="0" smtClean="0">
                <a:solidFill>
                  <a:schemeClr val="bg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Agency FB" pitchFamily="34" charset="0"/>
              </a:rPr>
              <a:t>Singapura</a:t>
            </a:r>
            <a:r>
              <a:rPr lang="en-US" dirty="0" smtClean="0">
                <a:solidFill>
                  <a:schemeClr val="bg1"/>
                </a:solidFill>
                <a:latin typeface="Agency FB" pitchFamily="34" charset="0"/>
              </a:rPr>
              <a:t>.</a:t>
            </a:r>
            <a:br>
              <a:rPr lang="en-US" dirty="0" smtClean="0">
                <a:solidFill>
                  <a:schemeClr val="bg1"/>
                </a:solidFill>
                <a:latin typeface="Agency FB" pitchFamily="34" charset="0"/>
              </a:rPr>
            </a:br>
            <a:r>
              <a:rPr lang="en-US" dirty="0" smtClean="0">
                <a:solidFill>
                  <a:schemeClr val="bg1"/>
                </a:solidFill>
                <a:latin typeface="Agency FB" pitchFamily="34" charset="0"/>
              </a:rPr>
              <a:t>D. </a:t>
            </a:r>
            <a:r>
              <a:rPr lang="en-US" dirty="0" err="1" smtClean="0">
                <a:solidFill>
                  <a:schemeClr val="bg1"/>
                </a:solidFill>
                <a:latin typeface="Agency FB" pitchFamily="34" charset="0"/>
              </a:rPr>
              <a:t>dampak</a:t>
            </a:r>
            <a:r>
              <a:rPr lang="en-US" dirty="0" smtClean="0">
                <a:solidFill>
                  <a:schemeClr val="bg1"/>
                </a:solidFill>
                <a:latin typeface="Agency FB" pitchFamily="34" charset="0"/>
              </a:rPr>
              <a:t> virus SARS </a:t>
            </a:r>
            <a:r>
              <a:rPr lang="en-US" dirty="0" err="1" smtClean="0">
                <a:solidFill>
                  <a:schemeClr val="bg1"/>
                </a:solidFill>
                <a:latin typeface="Agency FB" pitchFamily="34" charset="0"/>
              </a:rPr>
              <a:t>terhadap</a:t>
            </a:r>
            <a:r>
              <a:rPr lang="en-US" dirty="0" smtClean="0">
                <a:solidFill>
                  <a:schemeClr val="bg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Agency FB" pitchFamily="34" charset="0"/>
              </a:rPr>
              <a:t>penghuni</a:t>
            </a:r>
            <a:r>
              <a:rPr lang="en-US" dirty="0" smtClean="0">
                <a:solidFill>
                  <a:schemeClr val="bg1"/>
                </a:solidFill>
                <a:latin typeface="Agency FB" pitchFamily="34" charset="0"/>
              </a:rPr>
              <a:t> hotel </a:t>
            </a:r>
            <a:r>
              <a:rPr lang="en-US" dirty="0" err="1" smtClean="0">
                <a:solidFill>
                  <a:schemeClr val="bg1"/>
                </a:solidFill>
                <a:latin typeface="Agency FB" pitchFamily="34" charset="0"/>
              </a:rPr>
              <a:t>di</a:t>
            </a:r>
            <a:r>
              <a:rPr lang="en-US" dirty="0" smtClean="0">
                <a:solidFill>
                  <a:schemeClr val="bg1"/>
                </a:solidFill>
                <a:latin typeface="Agency FB" pitchFamily="34" charset="0"/>
              </a:rPr>
              <a:t> BATAM</a:t>
            </a:r>
            <a:br>
              <a:rPr lang="en-US" dirty="0" smtClean="0">
                <a:solidFill>
                  <a:schemeClr val="bg1"/>
                </a:solidFill>
                <a:latin typeface="Agency FB" pitchFamily="34" charset="0"/>
              </a:rPr>
            </a:br>
            <a:r>
              <a:rPr lang="en-US" dirty="0" smtClean="0">
                <a:solidFill>
                  <a:schemeClr val="bg1"/>
                </a:solidFill>
                <a:latin typeface="Agency FB" pitchFamily="34" charset="0"/>
              </a:rPr>
              <a:t>E. </a:t>
            </a:r>
            <a:r>
              <a:rPr lang="en-US" dirty="0" err="1" smtClean="0">
                <a:solidFill>
                  <a:schemeClr val="bg1"/>
                </a:solidFill>
                <a:latin typeface="Agency FB" pitchFamily="34" charset="0"/>
              </a:rPr>
              <a:t>dampak</a:t>
            </a:r>
            <a:r>
              <a:rPr lang="en-US" dirty="0" smtClean="0">
                <a:solidFill>
                  <a:schemeClr val="bg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Agency FB" pitchFamily="34" charset="0"/>
              </a:rPr>
              <a:t>penyebaran</a:t>
            </a:r>
            <a:r>
              <a:rPr lang="en-US" dirty="0" smtClean="0">
                <a:solidFill>
                  <a:schemeClr val="bg1"/>
                </a:solidFill>
                <a:latin typeface="Agency FB" pitchFamily="34" charset="0"/>
              </a:rPr>
              <a:t> virus SARS </a:t>
            </a:r>
            <a:r>
              <a:rPr lang="en-US" dirty="0" err="1" smtClean="0">
                <a:solidFill>
                  <a:schemeClr val="bg1"/>
                </a:solidFill>
                <a:latin typeface="Agency FB" pitchFamily="34" charset="0"/>
              </a:rPr>
              <a:t>dirasakan</a:t>
            </a:r>
            <a:r>
              <a:rPr lang="en-US" dirty="0" smtClean="0">
                <a:solidFill>
                  <a:schemeClr val="bg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Agency FB" pitchFamily="34" charset="0"/>
              </a:rPr>
              <a:t>oleh</a:t>
            </a:r>
            <a:r>
              <a:rPr lang="en-US" dirty="0" smtClean="0">
                <a:solidFill>
                  <a:schemeClr val="bg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Agency FB" pitchFamily="34" charset="0"/>
              </a:rPr>
              <a:t>para</a:t>
            </a:r>
            <a:r>
              <a:rPr lang="en-US" dirty="0" smtClean="0">
                <a:solidFill>
                  <a:schemeClr val="bg1"/>
                </a:solidFill>
                <a:latin typeface="Agency FB" pitchFamily="34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Agency FB" pitchFamily="34" charset="0"/>
              </a:rPr>
              <a:t>pengusaha</a:t>
            </a:r>
            <a:r>
              <a:rPr lang="en-US" dirty="0" smtClean="0">
                <a:solidFill>
                  <a:schemeClr val="bg1"/>
                </a:solidFill>
                <a:latin typeface="Agency FB" pitchFamily="34" charset="0"/>
              </a:rPr>
              <a:t>.</a:t>
            </a:r>
            <a:br>
              <a:rPr lang="en-US" dirty="0" smtClean="0">
                <a:solidFill>
                  <a:schemeClr val="bg1"/>
                </a:solidFill>
                <a:latin typeface="Agency FB" pitchFamily="34" charset="0"/>
              </a:rPr>
            </a:br>
            <a:endParaRPr lang="en-US" b="1" dirty="0" smtClean="0">
              <a:solidFill>
                <a:schemeClr val="bg1"/>
              </a:solidFill>
              <a:latin typeface="Agency FB" pitchFamily="34" charset="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id-ID" sz="10700" dirty="0" smtClean="0">
                <a:solidFill>
                  <a:srgbClr val="FF0000"/>
                </a:solidFill>
                <a:latin typeface="Comic Sans MS" pitchFamily="66" charset="0"/>
              </a:rPr>
              <a:t>A</a:t>
            </a:r>
            <a:endParaRPr lang="id-ID" sz="10700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9543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81</Words>
  <Application>Microsoft Office PowerPoint</Application>
  <PresentationFormat>On-screen Show (4:3)</PresentationFormat>
  <Paragraphs>61</Paragraphs>
  <Slides>17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Menentukan unsur-unsur paragraf, ide pokok, kalimat utama dan kalimat penjelas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Menentukan unsur-unsur paragraf, ide pokok, kalimat utama dan kalimat penjelas</dc:title>
  <dc:creator>Green</dc:creator>
  <cp:lastModifiedBy>raveneleven</cp:lastModifiedBy>
  <cp:revision>26</cp:revision>
  <dcterms:created xsi:type="dcterms:W3CDTF">2012-01-17T10:35:32Z</dcterms:created>
  <dcterms:modified xsi:type="dcterms:W3CDTF">2012-03-04T05:27:47Z</dcterms:modified>
</cp:coreProperties>
</file>