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B5B78-5A04-6751-9C15-00EC0458B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E4E623-A7E2-4164-9050-7324F5796A5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F7083-ED82-D93C-BB5E-0FF809EB0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E9203-E1EA-DD78-E76E-EB2B6C165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E7679-C489-4F3A-A83E-203C47A717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60310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E70973-D544-F351-8E3D-ADD0E8B6F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7FE343-FFB8-41B9-A842-28551990935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03175-F67C-C985-14D6-66EEB1E69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1589F-E029-6530-C326-07892748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40204-CA44-4B9B-B3FC-59A5792BE81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9194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28246-4FE1-3EA9-CB82-B5F39B4C1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E06C0A-F1B9-4B30-A9AE-78F11D00CED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D3876-B3AE-9303-5A32-4378C23E9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EC222-587A-3251-9087-397704D4B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EDA96-18D5-48BE-9010-40C7911FDE0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91700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3841A-A053-40E9-644B-DF4D847C5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1234C2-76EE-4A13-9446-ACCE2578749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55DDE-F682-E873-C573-FE59B193E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34110-C744-507E-4E3F-814D281E5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1EE52-0496-4380-B82A-FC72647430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93144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E2D20-99C2-2CC4-EFDA-08CCD9017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B2260-6E90-44D5-8A8B-134BC41AB84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B9ACA-DBDF-88A6-A3CA-7CCD1D122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C65F7-545F-33B9-FEBD-1F374B88B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ED3B6-A0CB-4BFE-8C95-C7B7BD9DC77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7617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E3A2177-4C4A-23FF-94A2-4E2DA8796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321C06-4871-42E7-9EC4-D37083B6093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23F1D5C-D6FB-AD8F-0B71-E35F7E555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A3C993E-5389-C93D-7267-58FE26A58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2C604-EA6A-4143-BD21-913DB68617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5085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E749C04-8651-6B30-ED31-65E52A72F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14C9BC-7315-4377-88C3-9889EC5A2A4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38E92C-157B-FC7C-BD4C-E7D5DE5F5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222B9A0-D841-85CB-FAA9-BAE05A802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97B33-A3DD-4D0D-B969-7D79A80AE53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2694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8958B5C-C5A0-B68D-6586-584EC43E5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EF96ED-194B-4982-A86D-D23C6599F06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4FF5016-FF56-D7CE-4000-37A241A0E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ECDB1B0-E6BC-6541-E4E8-8873042CF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C5D4-F399-48EA-8E06-2F1CBA02600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92360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8123C0A-E6A4-2E4B-BFA8-86B288463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90439B-083C-42FF-96BF-B66655F6C26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B56159E-7258-0F1A-1DE2-9F8E1C806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FFFDF91-A548-1903-9CE3-26424EF2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F6607-65EC-4AFF-BE96-173839162A6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30250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61639E7-B9FA-5F15-DD5E-CDA025C5C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455C8-422D-4385-A53F-285E70FF446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B8BECBA-2C12-9DC8-F7CB-79C98C5B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51BFD59-DD08-0E3F-5779-385B4A5CB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E46125-1521-42CD-9823-CE1AAFB0C16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42887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ECD1DA3-F2C2-D460-CD64-CAFF31A3A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0E5D9D-B36D-4196-A686-D0EC01F3EC5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41A5B2E-FAEA-EA6D-492B-AAD7EA191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E6A96D1-0CF9-692D-151D-FFE652549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5722E-0312-43F4-A3E8-6C10BB0FDC1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33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B9FB02F-9B79-7579-3844-3BFFBB5045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6DC8BA5-49DD-49C1-00A2-62DAF4C871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90E10-8DE9-30E2-D389-A3ADD47E56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8B1526C-641F-41BE-A844-B64580783D0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80E7AA-868C-79C1-185B-6DAB7F4EAB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D405E-3AA6-3FF1-0B7B-D1E4121D9D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D96A001-3DD5-4752-A3CF-AAA1BB2E82B9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4555FDFD-F13E-D19E-7FB5-49ED7F6014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A3A5DF4-E728-4DE2-8A0B-60DF721BEFD1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BE0E6C16-21F3-9617-B37E-C7702C04FD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625883D6-0081-CB02-3319-6E6BE7FA945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481E5DE-1CE8-8643-D09C-19C9BD101E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4A35EE9-55AB-6B45-FF23-FD8B2DEBD4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F37B11BA-EFD8-8CF2-FDE6-098CAF8A398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1B38AE4-BABB-A132-F916-1640B7876F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2CF346A-0F0F-73FC-759F-4651943CE6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6326C8E-053B-D70D-1F4B-8ABB78AF36A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04832D2F-7D53-529B-1AFC-26021799BD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8AB9CF2-7DFE-4B40-CE89-0B1903A989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CC472A3A-D900-4AF7-A84B-26355ED16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0BDE99A-94CE-BC7E-7121-D6B0A70118A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41E003A-C818-0988-E453-8DFED40F0F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1FF0AF8-ADB0-4DA1-915A-D309340216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C16FE54D-F6E3-1063-D6C7-3B0A485936C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CDA8C5F-E1A0-F8A4-2304-CF9B488229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9DDF8C9-7004-101D-87A7-FA08406144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E3664671-B864-BB3B-7521-933061CF0D9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802A29D7-A06D-C09A-BA78-A80D4DB406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227B41F-7B12-5E96-9D2D-3E232E0E19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B7EE0062-A98F-B383-4249-71BD03FAC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CD4E7B3-8288-BB4B-5CF9-6F7B934A441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819BC46-5C73-26DB-1B5C-0E87354644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AB5172E-CD06-3D03-DBF3-4B2077F167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AE48AEA-4EE1-3F62-D5F4-AC4D200821E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D548F62-21DA-E975-7456-1582B0BE5A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4AF4034-F932-D10A-E207-C5DB81ABE6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A64F60DA-1464-0BB8-8547-1FE4ED33451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7F4223ED-3107-2C79-4D59-318965265B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C86D97C-6A09-C530-93C9-F503EDACDC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D3A30A3E-3A8D-9CE9-6411-ECB1BA9F6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4B6AC58-5405-40AC-A701-3E100B5B454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F9FD3C9-7376-A9C1-9357-6BDA13957E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D299011-167B-D619-91C2-D04FDF8EA0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CE0B38D6-808B-DAB7-605A-E228A7E46F5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64513A8-822F-F9C0-C3EA-8E67E83740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4902C60-0C68-F249-5849-89ED6EFA63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6EA79311-3554-33D8-F1E2-CB7853008A7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F6F55E4F-A757-42DB-D86B-C8890FC10F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36275BA-83C4-46D9-4E32-29AD63A9B5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E7F3C153-3DFC-0DCA-4F69-F0CCF736B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03D08C6-A58D-B80F-4A01-1990CC40458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EBDB886-33BD-B8C4-D5F1-D93CEBEB5E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49DF508-2A22-E1F0-BCFE-6DFD03ECE6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EF3EB86-AB3D-2AAF-38C3-3F40C705CB9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55A55CA-B658-D792-4D3A-01E9D9CFAC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1AED285-18A3-0EF1-63EB-FBA8EC5652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59FC2E4F-515C-1BEE-853E-DB55E982E7A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98ACE2B9-FF83-5B14-2E25-72FC61AC1B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431E647-E814-3277-3B1A-2F570D864F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7D40F86C-FF5A-9E94-52B8-EFF8C5314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35F5A71A-70EC-3F25-3966-DE1BC1DD581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8665D78-D470-6D83-3BD6-85A7CEFA26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BC9FDD8-2931-E292-677D-E32402C308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9AF4B6DC-9C7C-679B-5C52-4487F51676A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A3A76D4-FBBC-136D-4195-432B153FD6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2CB8030-4CB7-E55F-B767-79ECE16438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3E84E2BB-A0EE-4A6D-7167-55E42BCA6BF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8CEBBC41-177E-6682-8D29-5799958D34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0DB7E8B-D80D-80A6-317B-C5343963D0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2009-01-13T16:12:25Z</dcterms:created>
  <dcterms:modified xsi:type="dcterms:W3CDTF">2025-01-08T07:44:31Z</dcterms:modified>
</cp:coreProperties>
</file>