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90"/>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png>
</file>

<file path=ppt/media/image2.png>
</file>

<file path=ppt/media/image3.png>
</file>

<file path=ppt/media/image4.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1D8BD707-D9CF-40AE-B4C6-C98DA3205C09}" type="datetimeFigureOut">
              <a:rPr lang="en-US" smtClean="0"/>
              <a:pPr/>
              <a:t>4/14/2018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1D8BD707-D9CF-40AE-B4C6-C98DA3205C09}" type="datetimeFigureOut">
              <a:rPr lang="en-US" smtClean="0"/>
              <a:pPr/>
              <a:t>4/14/2018</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1D8BD707-D9CF-40AE-B4C6-C98DA3205C09}" type="datetimeFigureOut">
              <a:rPr lang="en-US" smtClean="0"/>
              <a:pPr/>
              <a:t>4/14/2018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1D8BD707-D9CF-40AE-B4C6-C98DA3205C09}" type="datetimeFigureOut">
              <a:rPr lang="en-US" smtClean="0"/>
              <a:pPr/>
              <a:t>4/14/2018</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1D8BD707-D9CF-40AE-B4C6-C98DA3205C09}" type="datetimeFigureOut">
              <a:rPr lang="en-US" smtClean="0"/>
              <a:pPr/>
              <a:t>4/14/2018</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1D8BD707-D9CF-40AE-B4C6-C98DA3205C09}" type="datetimeFigureOut">
              <a:rPr lang="en-US" smtClean="0"/>
              <a:pPr/>
              <a:t>4/14/2018</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1D8BD707-D9CF-40AE-B4C6-C98DA3205C09}" type="datetimeFigureOut">
              <a:rPr lang="en-US" smtClean="0"/>
              <a:pPr/>
              <a:t>4/14/2018</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B6F15528-21DE-4FAA-801E-634DDDAF4B2B}" type="slidenum">
              <a:rPr lang="en-US" smtClean="0"/>
              <a:pPr/>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1D8BD707-D9CF-40AE-B4C6-C98DA3205C09}" type="datetimeFigureOut">
              <a:rPr lang="en-US" smtClean="0"/>
              <a:pPr/>
              <a:t>4/14/2018</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B6F15528-21DE-4FAA-801E-634DDDAF4B2B}" type="slidenum">
              <a:rPr lang="en-US" smtClean="0"/>
              <a:pPr/>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hyperlink" Target="http://www.finheal.com/" TargetMode="External"/><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3" Type="http://schemas.openxmlformats.org/officeDocument/2006/relationships/hyperlink" Target="https://www.finheal.com/" TargetMode="External"/><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3" Type="http://schemas.openxmlformats.org/officeDocument/2006/relationships/hyperlink" Target="http://www.finheal.com/" TargetMode="External"/><Relationship Id="rId2" Type="http://schemas.openxmlformats.org/officeDocument/2006/relationships/image" Target="../media/image4.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a:off x="0" y="0"/>
            <a:ext cx="9144000" cy="6858000"/>
          </a:xfrm>
          <a:prstGeom prst="rect">
            <a:avLst/>
          </a:prstGeom>
        </p:spPr>
      </p:pic>
    </p:spTree>
    <p:extLst>
      <p:ext uri="{BB962C8B-B14F-4D97-AF65-F5344CB8AC3E}">
        <p14:creationId xmlns:p14="http://schemas.microsoft.com/office/powerpoint/2010/main" val="105808849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1026" name="Picture 2" descr="Image result for about us in yellow"/>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 y="0"/>
            <a:ext cx="9144001" cy="2286000"/>
          </a:xfrm>
          <a:prstGeom prst="rect">
            <a:avLst/>
          </a:prstGeom>
          <a:noFill/>
          <a:extLst>
            <a:ext uri="{909E8E84-426E-40DD-AFC4-6F175D3DCCD1}">
              <a14:hiddenFill xmlns:a14="http://schemas.microsoft.com/office/drawing/2010/main">
                <a:solidFill>
                  <a:srgbClr val="FFFFFF"/>
                </a:solidFill>
              </a14:hiddenFill>
            </a:ext>
          </a:extLst>
        </p:spPr>
      </p:pic>
      <p:sp>
        <p:nvSpPr>
          <p:cNvPr id="4" name="TextBox 3"/>
          <p:cNvSpPr txBox="1"/>
          <p:nvPr/>
        </p:nvSpPr>
        <p:spPr>
          <a:xfrm>
            <a:off x="2095499" y="2362200"/>
            <a:ext cx="4953000" cy="646331"/>
          </a:xfrm>
          <a:prstGeom prst="rect">
            <a:avLst/>
          </a:prstGeom>
          <a:noFill/>
        </p:spPr>
        <p:txBody>
          <a:bodyPr wrap="square" rtlCol="0">
            <a:spAutoFit/>
          </a:bodyPr>
          <a:lstStyle/>
          <a:p>
            <a:r>
              <a:rPr lang="en-IN" sz="3600" b="1" u="sng" dirty="0" err="1">
                <a:solidFill>
                  <a:srgbClr val="FF0000"/>
                </a:solidFill>
              </a:rPr>
              <a:t>Finheal</a:t>
            </a:r>
            <a:r>
              <a:rPr lang="en-IN" sz="3600" b="1" u="sng" dirty="0">
                <a:solidFill>
                  <a:srgbClr val="FF0000"/>
                </a:solidFill>
              </a:rPr>
              <a:t> </a:t>
            </a:r>
            <a:r>
              <a:rPr lang="en-IN" sz="3600" b="1" u="sng" dirty="0" err="1">
                <a:solidFill>
                  <a:srgbClr val="FF0000"/>
                </a:solidFill>
              </a:rPr>
              <a:t>Finserve</a:t>
            </a:r>
            <a:r>
              <a:rPr lang="en-IN" sz="3600" b="1" u="sng" dirty="0">
                <a:solidFill>
                  <a:srgbClr val="FF0000"/>
                </a:solidFill>
              </a:rPr>
              <a:t> </a:t>
            </a:r>
            <a:r>
              <a:rPr lang="en-IN" sz="3600" b="1" u="sng" dirty="0" err="1">
                <a:solidFill>
                  <a:srgbClr val="FF0000"/>
                </a:solidFill>
              </a:rPr>
              <a:t>Pvt.</a:t>
            </a:r>
            <a:r>
              <a:rPr lang="en-IN" sz="3600" b="1" u="sng" dirty="0">
                <a:solidFill>
                  <a:srgbClr val="FF0000"/>
                </a:solidFill>
              </a:rPr>
              <a:t> Ltd</a:t>
            </a:r>
            <a:r>
              <a:rPr lang="en-IN" sz="3600" b="1" u="sng" dirty="0" smtClean="0">
                <a:solidFill>
                  <a:srgbClr val="FF0000"/>
                </a:solidFill>
              </a:rPr>
              <a:t>.</a:t>
            </a:r>
            <a:endParaRPr lang="en-IN" sz="3600" u="sng" dirty="0">
              <a:solidFill>
                <a:srgbClr val="FF0000"/>
              </a:solidFill>
            </a:endParaRPr>
          </a:p>
        </p:txBody>
      </p:sp>
      <p:sp>
        <p:nvSpPr>
          <p:cNvPr id="5" name="TextBox 4"/>
          <p:cNvSpPr txBox="1"/>
          <p:nvPr/>
        </p:nvSpPr>
        <p:spPr>
          <a:xfrm>
            <a:off x="571499" y="3060680"/>
            <a:ext cx="8001000" cy="3416320"/>
          </a:xfrm>
          <a:prstGeom prst="rect">
            <a:avLst/>
          </a:prstGeom>
          <a:noFill/>
        </p:spPr>
        <p:txBody>
          <a:bodyPr wrap="square" rtlCol="0">
            <a:spAutoFit/>
          </a:bodyPr>
          <a:lstStyle/>
          <a:p>
            <a:pPr algn="just"/>
            <a:r>
              <a:rPr lang="en-IN" sz="2400" dirty="0"/>
              <a:t>We are well known financial services provider in </a:t>
            </a:r>
            <a:r>
              <a:rPr lang="en-IN" sz="2400" dirty="0" smtClean="0"/>
              <a:t>Gurgaon working </a:t>
            </a:r>
            <a:r>
              <a:rPr lang="en-IN" sz="2400" dirty="0"/>
              <a:t>in finance sector from last ten years. We deals in Loans, Insurance, Mutual Funds and Credit Card. You can get Loans from us on low interest rate and minimum processing fee. We have entire range rang of Loans like Personal Loan, Business Loan, Home Loan, Car Loan, Gold Loan, Loan Against </a:t>
            </a:r>
            <a:r>
              <a:rPr lang="en-IN" sz="2400" dirty="0" err="1"/>
              <a:t>Propert</a:t>
            </a:r>
            <a:r>
              <a:rPr lang="en-IN" sz="2400" dirty="0"/>
              <a:t>. You can apply for a loan on our </a:t>
            </a:r>
            <a:r>
              <a:rPr lang="en-IN" sz="2400" dirty="0" err="1"/>
              <a:t>websit</a:t>
            </a:r>
            <a:r>
              <a:rPr lang="en-IN" sz="2400" dirty="0"/>
              <a:t> </a:t>
            </a:r>
            <a:r>
              <a:rPr lang="en-IN" sz="2400" dirty="0">
                <a:hlinkClick r:id="rId3"/>
              </a:rPr>
              <a:t>www.finheal.com</a:t>
            </a:r>
            <a:r>
              <a:rPr lang="en-IN" sz="2400" dirty="0"/>
              <a:t> and get the loan approval message via Email or by </a:t>
            </a:r>
            <a:r>
              <a:rPr lang="en-IN" sz="2400" dirty="0" err="1"/>
              <a:t>Sms</a:t>
            </a:r>
            <a:r>
              <a:rPr lang="en-IN" sz="2400" dirty="0"/>
              <a:t> within two days</a:t>
            </a:r>
            <a:r>
              <a:rPr lang="en-IN" sz="2400" dirty="0" smtClean="0"/>
              <a:t>.</a:t>
            </a:r>
            <a:endParaRPr lang="en-IN" sz="2400" dirty="0"/>
          </a:p>
        </p:txBody>
      </p:sp>
    </p:spTree>
    <p:extLst>
      <p:ext uri="{BB962C8B-B14F-4D97-AF65-F5344CB8AC3E}">
        <p14:creationId xmlns:p14="http://schemas.microsoft.com/office/powerpoint/2010/main" val="25181853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052" name="Picture 4" descr="Image result for our services banner in yellow"/>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4636" y="0"/>
            <a:ext cx="9178636" cy="2514600"/>
          </a:xfrm>
          <a:prstGeom prst="rect">
            <a:avLst/>
          </a:prstGeom>
          <a:noFill/>
          <a:extLst>
            <a:ext uri="{909E8E84-426E-40DD-AFC4-6F175D3DCCD1}">
              <a14:hiddenFill xmlns:a14="http://schemas.microsoft.com/office/drawing/2010/main">
                <a:solidFill>
                  <a:srgbClr val="FFFFFF"/>
                </a:solidFill>
              </a14:hiddenFill>
            </a:ext>
          </a:extLst>
        </p:spPr>
      </p:pic>
      <p:sp>
        <p:nvSpPr>
          <p:cNvPr id="4" name="TextBox 3"/>
          <p:cNvSpPr txBox="1"/>
          <p:nvPr/>
        </p:nvSpPr>
        <p:spPr>
          <a:xfrm>
            <a:off x="311727" y="2971800"/>
            <a:ext cx="8534400" cy="3416320"/>
          </a:xfrm>
          <a:prstGeom prst="rect">
            <a:avLst/>
          </a:prstGeom>
          <a:noFill/>
        </p:spPr>
        <p:txBody>
          <a:bodyPr wrap="square" rtlCol="0">
            <a:spAutoFit/>
          </a:bodyPr>
          <a:lstStyle/>
          <a:p>
            <a:pPr algn="just"/>
            <a:r>
              <a:rPr lang="en-IN" sz="2400" b="1" u="sng" dirty="0">
                <a:solidFill>
                  <a:srgbClr val="FF0000"/>
                </a:solidFill>
              </a:rPr>
              <a:t>Pre-approved Business Loan in Gurgaon on attractive interest </a:t>
            </a:r>
            <a:r>
              <a:rPr lang="en-IN" sz="2400" b="1" u="sng" dirty="0" smtClean="0">
                <a:solidFill>
                  <a:srgbClr val="FF0000"/>
                </a:solidFill>
              </a:rPr>
              <a:t>rate</a:t>
            </a:r>
          </a:p>
          <a:p>
            <a:pPr algn="just"/>
            <a:endParaRPr lang="en-IN" sz="2400" dirty="0"/>
          </a:p>
          <a:p>
            <a:pPr algn="just"/>
            <a:r>
              <a:rPr lang="en-IN" sz="2400" dirty="0" smtClean="0"/>
              <a:t>Mostly </a:t>
            </a:r>
            <a:r>
              <a:rPr lang="en-IN" sz="2400" dirty="0"/>
              <a:t>business owners in Gurgaon now expanding their business after taking Business Loan from Finheal.com if you also want to expand your business then apply for </a:t>
            </a:r>
            <a:r>
              <a:rPr lang="en-IN" sz="2400" dirty="0">
                <a:hlinkClick r:id="rId3"/>
              </a:rPr>
              <a:t>Business Loan in Gurgaon</a:t>
            </a:r>
            <a:r>
              <a:rPr lang="en-IN" sz="2400" dirty="0"/>
              <a:t> on our official website and get success in your work. We offers business loan to big as well as small traders, businessman, industrialists on low interest rate and flexible tenure with negligible processing fee. For more information contact below</a:t>
            </a:r>
            <a:r>
              <a:rPr lang="en-IN" sz="2400" dirty="0" smtClean="0"/>
              <a:t>.</a:t>
            </a:r>
            <a:endParaRPr lang="en-IN" sz="2400" dirty="0"/>
          </a:p>
        </p:txBody>
      </p:sp>
    </p:spTree>
    <p:extLst>
      <p:ext uri="{BB962C8B-B14F-4D97-AF65-F5344CB8AC3E}">
        <p14:creationId xmlns:p14="http://schemas.microsoft.com/office/powerpoint/2010/main" val="296908472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074" name="Picture 2" descr="Image result for contact us banner in yellow"/>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3854" y="0"/>
            <a:ext cx="9130145" cy="2228850"/>
          </a:xfrm>
          <a:prstGeom prst="rect">
            <a:avLst/>
          </a:prstGeom>
          <a:noFill/>
          <a:extLst>
            <a:ext uri="{909E8E84-426E-40DD-AFC4-6F175D3DCCD1}">
              <a14:hiddenFill xmlns:a14="http://schemas.microsoft.com/office/drawing/2010/main">
                <a:solidFill>
                  <a:srgbClr val="FFFFFF"/>
                </a:solidFill>
              </a14:hiddenFill>
            </a:ext>
          </a:extLst>
        </p:spPr>
      </p:pic>
      <p:sp>
        <p:nvSpPr>
          <p:cNvPr id="4" name="TextBox 3"/>
          <p:cNvSpPr txBox="1"/>
          <p:nvPr/>
        </p:nvSpPr>
        <p:spPr>
          <a:xfrm>
            <a:off x="768926" y="2895600"/>
            <a:ext cx="7620000" cy="2769989"/>
          </a:xfrm>
          <a:prstGeom prst="rect">
            <a:avLst/>
          </a:prstGeom>
          <a:noFill/>
        </p:spPr>
        <p:txBody>
          <a:bodyPr wrap="square" rtlCol="0">
            <a:spAutoFit/>
          </a:bodyPr>
          <a:lstStyle/>
          <a:p>
            <a:r>
              <a:rPr lang="en-IN" sz="3600" b="1" dirty="0" err="1">
                <a:solidFill>
                  <a:srgbClr val="FF0000"/>
                </a:solidFill>
              </a:rPr>
              <a:t>Finheal</a:t>
            </a:r>
            <a:r>
              <a:rPr lang="en-IN" sz="3600" b="1" dirty="0">
                <a:solidFill>
                  <a:srgbClr val="FF0000"/>
                </a:solidFill>
              </a:rPr>
              <a:t> </a:t>
            </a:r>
            <a:r>
              <a:rPr lang="en-IN" sz="3600" b="1" dirty="0" err="1">
                <a:solidFill>
                  <a:srgbClr val="FF0000"/>
                </a:solidFill>
              </a:rPr>
              <a:t>Finserve</a:t>
            </a:r>
            <a:r>
              <a:rPr lang="en-IN" sz="3600" b="1" dirty="0">
                <a:solidFill>
                  <a:srgbClr val="FF0000"/>
                </a:solidFill>
              </a:rPr>
              <a:t> </a:t>
            </a:r>
            <a:r>
              <a:rPr lang="en-IN" sz="3600" b="1" dirty="0" err="1">
                <a:solidFill>
                  <a:srgbClr val="FF0000"/>
                </a:solidFill>
              </a:rPr>
              <a:t>Pvt.</a:t>
            </a:r>
            <a:r>
              <a:rPr lang="en-IN" sz="3600" b="1" dirty="0">
                <a:solidFill>
                  <a:srgbClr val="FF0000"/>
                </a:solidFill>
              </a:rPr>
              <a:t> Ltd.</a:t>
            </a:r>
            <a:endParaRPr lang="en-IN" sz="3600" dirty="0">
              <a:solidFill>
                <a:srgbClr val="FF0000"/>
              </a:solidFill>
            </a:endParaRPr>
          </a:p>
          <a:p>
            <a:r>
              <a:rPr lang="en-IN" sz="2400" b="1" dirty="0"/>
              <a:t>Address</a:t>
            </a:r>
            <a:r>
              <a:rPr lang="en-IN" sz="2400" dirty="0"/>
              <a:t> : Shop No-10 H.No-2267/3 Second Floor New Plaza Market Sector-14 Gurgaon 122001</a:t>
            </a:r>
          </a:p>
          <a:p>
            <a:r>
              <a:rPr lang="en-IN" sz="2400" b="1" dirty="0"/>
              <a:t>Contact</a:t>
            </a:r>
            <a:r>
              <a:rPr lang="en-IN" sz="2400" dirty="0"/>
              <a:t> : 9310655500</a:t>
            </a:r>
          </a:p>
          <a:p>
            <a:r>
              <a:rPr lang="en-IN" sz="2400" b="1" dirty="0" smtClean="0"/>
              <a:t>Email ID</a:t>
            </a:r>
            <a:r>
              <a:rPr lang="en-IN" sz="2400" dirty="0" smtClean="0"/>
              <a:t> </a:t>
            </a:r>
            <a:r>
              <a:rPr lang="en-IN" sz="2400" dirty="0"/>
              <a:t>: info@finheal.com</a:t>
            </a:r>
          </a:p>
          <a:p>
            <a:r>
              <a:rPr lang="en-IN" sz="2400" b="1" dirty="0" smtClean="0"/>
              <a:t>Website</a:t>
            </a:r>
            <a:r>
              <a:rPr lang="en-IN" sz="2400" dirty="0" smtClean="0"/>
              <a:t>: </a:t>
            </a:r>
            <a:r>
              <a:rPr lang="en-IN" sz="2400" u="sng" dirty="0">
                <a:hlinkClick r:id="rId3"/>
              </a:rPr>
              <a:t>www.finheal.com</a:t>
            </a:r>
            <a:r>
              <a:rPr lang="en-IN" sz="2400" dirty="0"/>
              <a:t> </a:t>
            </a:r>
          </a:p>
          <a:p>
            <a:endParaRPr lang="en-IN" dirty="0"/>
          </a:p>
        </p:txBody>
      </p:sp>
    </p:spTree>
    <p:extLst>
      <p:ext uri="{BB962C8B-B14F-4D97-AF65-F5344CB8AC3E}">
        <p14:creationId xmlns:p14="http://schemas.microsoft.com/office/powerpoint/2010/main" val="1963166423"/>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11</TotalTime>
  <Words>216</Words>
  <Application>Microsoft Office PowerPoint</Application>
  <PresentationFormat>On-screen Show (4:3)</PresentationFormat>
  <Paragraphs>10</Paragraphs>
  <Slides>4</Slides>
  <Notes>0</Notes>
  <HiddenSlides>0</HiddenSlides>
  <MMClips>0</MMClips>
  <ScaleCrop>false</ScaleCrop>
  <HeadingPairs>
    <vt:vector size="4" baseType="variant">
      <vt:variant>
        <vt:lpstr>Theme</vt:lpstr>
      </vt:variant>
      <vt:variant>
        <vt:i4>1</vt:i4>
      </vt:variant>
      <vt:variant>
        <vt:lpstr>Slide Titles</vt:lpstr>
      </vt:variant>
      <vt:variant>
        <vt:i4>4</vt:i4>
      </vt:variant>
    </vt:vector>
  </HeadingPairs>
  <TitlesOfParts>
    <vt:vector size="5" baseType="lpstr">
      <vt:lpstr>Office Theme</vt:lpstr>
      <vt:lpstr>PowerPoint Presentation</vt:lpstr>
      <vt:lpstr>PowerPoint Presentation</vt:lpstr>
      <vt:lpstr>PowerPoint Presentation</vt:lpstr>
      <vt:lpstr>PowerPoint Presentation</vt:lpstr>
    </vt:vector>
  </TitlesOfParts>
  <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Brijesh</dc:creator>
  <cp:lastModifiedBy>Brijesh</cp:lastModifiedBy>
  <cp:revision>4</cp:revision>
  <dcterms:created xsi:type="dcterms:W3CDTF">2006-08-16T00:00:00Z</dcterms:created>
  <dcterms:modified xsi:type="dcterms:W3CDTF">2018-04-14T12:25:51Z</dcterms:modified>
</cp:coreProperties>
</file>

<file path=docProps/thumbnail.jpeg>
</file>